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 id="2147483675" r:id="rId2"/>
  </p:sldMasterIdLst>
  <p:notesMasterIdLst>
    <p:notesMasterId r:id="rId4"/>
  </p:notesMasterIdLst>
  <p:handoutMasterIdLst>
    <p:handoutMasterId r:id="rId5"/>
  </p:handoutMasterIdLst>
  <p:sldIdLst>
    <p:sldId id="256" r:id="rId3"/>
  </p:sldIdLst>
  <p:sldSz cx="12192000" cy="6858000"/>
  <p:notesSz cx="6858000" cy="9144000"/>
  <p:embeddedFontLst>
    <p:embeddedFont>
      <p:font typeface="Calibri" panose="020F0502020204030204" pitchFamily="34" charset="0"/>
      <p:regular r:id="rId6"/>
      <p:bold r:id="rId7"/>
      <p:italic r:id="rId8"/>
      <p:boldItalic r:id="rId9"/>
    </p:embeddedFont>
    <p:embeddedFont>
      <p:font typeface="Equinor" panose="020B0604020202020204" charset="0"/>
      <p:regular r:id="rId10"/>
      <p:bold r:id="rId11"/>
      <p:italic r:id="rId12"/>
      <p:boldItalic r:id="rId13"/>
    </p:embeddedFont>
    <p:embeddedFont>
      <p:font typeface="Equinor Light" panose="020B0604020202020204" charset="0"/>
      <p:regular r:id="rId14"/>
      <p:italic r:id="rId15"/>
    </p:embeddedFont>
    <p:embeddedFont>
      <p:font typeface="Equinor Medium" panose="020B0604020202020204" charset="0"/>
      <p:regular r:id="rId16"/>
      <p: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FF1243"/>
    <a:srgbClr val="007079"/>
    <a:srgbClr val="F2FCF5"/>
    <a:srgbClr val="E6FAEC"/>
    <a:srgbClr val="B2D4D7"/>
    <a:srgbClr val="7FB7BC"/>
    <a:srgbClr val="4C9BA1"/>
    <a:srgbClr val="EAF4F9"/>
    <a:srgbClr val="D5EA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123" d="100"/>
          <a:sy n="123" d="100"/>
        </p:scale>
        <p:origin x="90" y="210"/>
      </p:cViewPr>
      <p:guideLst>
        <p:guide orient="horz" pos="2160"/>
        <p:guide pos="3840"/>
      </p:guideLst>
    </p:cSldViewPr>
  </p:slideViewPr>
  <p:notesTextViewPr>
    <p:cViewPr>
      <p:scale>
        <a:sx n="1" d="1"/>
        <a:sy n="1" d="1"/>
      </p:scale>
      <p:origin x="0" y="0"/>
    </p:cViewPr>
  </p:notesTextViewPr>
  <p:notesViewPr>
    <p:cSldViewPr snapToGrid="0" showGuides="1">
      <p:cViewPr varScale="1">
        <p:scale>
          <a:sx n="89" d="100"/>
          <a:sy n="89" d="100"/>
        </p:scale>
        <p:origin x="4114" y="91"/>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font" Target="fonts/font11.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handoutMaster" Target="handoutMasters/handoutMaster1.xml"/><Relationship Id="rId15" Type="http://schemas.openxmlformats.org/officeDocument/2006/relationships/font" Target="fonts/font10.fntdata"/><Relationship Id="rId10" Type="http://schemas.openxmlformats.org/officeDocument/2006/relationships/font" Target="fonts/font5.fntdata"/><Relationship Id="rId19" Type="http://schemas.openxmlformats.org/officeDocument/2006/relationships/viewProps" Target="viewProps.xml"/><Relationship Id="rId4" Type="http://schemas.openxmlformats.org/officeDocument/2006/relationships/notesMaster" Target="notesMasters/notesMaster1.xml"/><Relationship Id="rId9" Type="http://schemas.openxmlformats.org/officeDocument/2006/relationships/font" Target="fonts/font4.fntdata"/><Relationship Id="rId14" Type="http://schemas.openxmlformats.org/officeDocument/2006/relationships/font" Target="fonts/font9.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3EC84AE-7282-4695-8716-C7A09A106E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A54720E-115C-42D4-A6F4-FA2F6CC0A06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EA88EB-8FDD-45EC-96FC-94A1AF99DAFF}" type="datetimeFigureOut">
              <a:rPr lang="en-GB" smtClean="0"/>
              <a:t>01/12/2022</a:t>
            </a:fld>
            <a:endParaRPr lang="en-GB"/>
          </a:p>
        </p:txBody>
      </p:sp>
      <p:sp>
        <p:nvSpPr>
          <p:cNvPr id="4" name="Footer Placeholder 3">
            <a:extLst>
              <a:ext uri="{FF2B5EF4-FFF2-40B4-BE49-F238E27FC236}">
                <a16:creationId xmlns:a16="http://schemas.microsoft.com/office/drawing/2014/main" id="{4CECD3B8-7ADF-49DE-84B0-42BA73A8C7F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1A57CE3-8B90-4654-A56B-20F3524C0E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B76F21D-FBDA-415F-AD90-9EF411C40755}" type="slidenum">
              <a:rPr lang="en-GB" smtClean="0"/>
              <a:t>‹#›</a:t>
            </a:fld>
            <a:endParaRPr lang="en-GB"/>
          </a:p>
        </p:txBody>
      </p:sp>
    </p:spTree>
    <p:extLst>
      <p:ext uri="{BB962C8B-B14F-4D97-AF65-F5344CB8AC3E}">
        <p14:creationId xmlns:p14="http://schemas.microsoft.com/office/powerpoint/2010/main" val="3242756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35AAD9-D119-47C5-9471-94F136996FDC}" type="datetimeFigureOut">
              <a:rPr lang="en-GB" smtClean="0"/>
              <a:t>01/12/2022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C46255-B0A8-41CF-A15B-EB86725FC229}" type="slidenum">
              <a:rPr lang="en-GB" smtClean="0"/>
              <a:t>‹#›</a:t>
            </a:fld>
            <a:endParaRPr lang="en-GB"/>
          </a:p>
        </p:txBody>
      </p:sp>
    </p:spTree>
    <p:extLst>
      <p:ext uri="{BB962C8B-B14F-4D97-AF65-F5344CB8AC3E}">
        <p14:creationId xmlns:p14="http://schemas.microsoft.com/office/powerpoint/2010/main" val="900297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26629-5690-4594-84E2-75C8A861DA9F}"/>
              </a:ext>
            </a:extLst>
          </p:cNvPr>
          <p:cNvSpPr>
            <a:spLocks noGrp="1"/>
          </p:cNvSpPr>
          <p:nvPr>
            <p:ph type="ctrTitle"/>
          </p:nvPr>
        </p:nvSpPr>
        <p:spPr>
          <a:xfrm>
            <a:off x="695325" y="800100"/>
            <a:ext cx="5364164" cy="3600450"/>
          </a:xfrm>
          <a:noFill/>
        </p:spPr>
        <p:txBody>
          <a:bodyPr tIns="0" bIns="0" anchor="b"/>
          <a:lstStyle>
            <a:lvl1pPr algn="l">
              <a:lnSpc>
                <a:spcPct val="100000"/>
              </a:lnSpc>
              <a:defRPr sz="3200">
                <a:solidFill>
                  <a:schemeClr val="accent6"/>
                </a:solidFill>
                <a:latin typeface="+mj-lt"/>
              </a:defRPr>
            </a:lvl1pPr>
          </a:lstStyle>
          <a:p>
            <a:r>
              <a:rPr lang="en-US" noProof="0"/>
              <a:t>Click to edit Master title style</a:t>
            </a:r>
            <a:endParaRPr lang="en-GB" noProof="0" dirty="0"/>
          </a:p>
        </p:txBody>
      </p:sp>
      <p:sp>
        <p:nvSpPr>
          <p:cNvPr id="33" name="Undertittel 2">
            <a:extLst>
              <a:ext uri="{FF2B5EF4-FFF2-40B4-BE49-F238E27FC236}">
                <a16:creationId xmlns:a16="http://schemas.microsoft.com/office/drawing/2014/main" id="{11186EE5-AECD-4CEC-A023-9347A1BFD171}"/>
              </a:ext>
            </a:extLst>
          </p:cNvPr>
          <p:cNvSpPr>
            <a:spLocks noGrp="1"/>
          </p:cNvSpPr>
          <p:nvPr userDrawn="1">
            <p:ph type="subTitle" idx="1"/>
          </p:nvPr>
        </p:nvSpPr>
        <p:spPr>
          <a:xfrm>
            <a:off x="694800" y="4473574"/>
            <a:ext cx="5335200" cy="1221625"/>
          </a:xfrm>
        </p:spPr>
        <p:txBody>
          <a:bodyPr/>
          <a:lstStyle>
            <a:lvl1pPr marL="0" indent="0" algn="l">
              <a:spcBef>
                <a:spcPts val="0"/>
              </a:spcBef>
              <a:spcAft>
                <a:spcPts val="0"/>
              </a:spcAft>
              <a:buNone/>
              <a:defRPr sz="1800" spc="0" baseline="0">
                <a:solidFill>
                  <a:srgbClr val="10344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dirty="0"/>
          </a:p>
        </p:txBody>
      </p:sp>
      <p:grpSp>
        <p:nvGrpSpPr>
          <p:cNvPr id="32" name="Group 31">
            <a:extLst>
              <a:ext uri="{FF2B5EF4-FFF2-40B4-BE49-F238E27FC236}">
                <a16:creationId xmlns:a16="http://schemas.microsoft.com/office/drawing/2014/main" id="{E188DCC9-1E72-4738-9BF4-4D96C25B1EB5}"/>
              </a:ext>
            </a:extLst>
          </p:cNvPr>
          <p:cNvGrpSpPr/>
          <p:nvPr userDrawn="1"/>
        </p:nvGrpSpPr>
        <p:grpSpPr>
          <a:xfrm>
            <a:off x="12302028" y="1854300"/>
            <a:ext cx="155539" cy="1166719"/>
            <a:chOff x="12302028" y="1799637"/>
            <a:chExt cx="155539" cy="1166719"/>
          </a:xfrm>
        </p:grpSpPr>
        <p:sp>
          <p:nvSpPr>
            <p:cNvPr id="61" name="Rectangle 156">
              <a:extLst>
                <a:ext uri="{FF2B5EF4-FFF2-40B4-BE49-F238E27FC236}">
                  <a16:creationId xmlns:a16="http://schemas.microsoft.com/office/drawing/2014/main" id="{079CA15A-2079-4227-80FD-5DA488067229}"/>
                </a:ext>
              </a:extLst>
            </p:cNvPr>
            <p:cNvSpPr/>
            <p:nvPr userDrawn="1"/>
          </p:nvSpPr>
          <p:spPr>
            <a:xfrm>
              <a:off x="12302028" y="2408463"/>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2" name="Rectangle 157">
              <a:extLst>
                <a:ext uri="{FF2B5EF4-FFF2-40B4-BE49-F238E27FC236}">
                  <a16:creationId xmlns:a16="http://schemas.microsoft.com/office/drawing/2014/main" id="{EA78C8AF-F980-4E1E-88AB-AF9D7879AF54}"/>
                </a:ext>
              </a:extLst>
            </p:cNvPr>
            <p:cNvSpPr/>
            <p:nvPr userDrawn="1"/>
          </p:nvSpPr>
          <p:spPr>
            <a:xfrm>
              <a:off x="12302028" y="2611078"/>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3" name="Rectangle 158">
              <a:extLst>
                <a:ext uri="{FF2B5EF4-FFF2-40B4-BE49-F238E27FC236}">
                  <a16:creationId xmlns:a16="http://schemas.microsoft.com/office/drawing/2014/main" id="{CDA8CEEA-4612-4465-9815-ED9F56459266}"/>
                </a:ext>
              </a:extLst>
            </p:cNvPr>
            <p:cNvSpPr/>
            <p:nvPr userDrawn="1"/>
          </p:nvSpPr>
          <p:spPr>
            <a:xfrm>
              <a:off x="12302028" y="2813695"/>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4" name="Rectangle 173">
              <a:extLst>
                <a:ext uri="{FF2B5EF4-FFF2-40B4-BE49-F238E27FC236}">
                  <a16:creationId xmlns:a16="http://schemas.microsoft.com/office/drawing/2014/main" id="{0C5B7F3B-808B-4B91-9AF9-F72936F8C86A}"/>
                </a:ext>
              </a:extLst>
            </p:cNvPr>
            <p:cNvSpPr/>
            <p:nvPr userDrawn="1"/>
          </p:nvSpPr>
          <p:spPr>
            <a:xfrm>
              <a:off x="12302028" y="220552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5" name="Rectangle 183">
              <a:extLst>
                <a:ext uri="{FF2B5EF4-FFF2-40B4-BE49-F238E27FC236}">
                  <a16:creationId xmlns:a16="http://schemas.microsoft.com/office/drawing/2014/main" id="{01666F7F-A02F-4270-9C25-BEE10EA64756}"/>
                </a:ext>
              </a:extLst>
            </p:cNvPr>
            <p:cNvSpPr/>
            <p:nvPr userDrawn="1"/>
          </p:nvSpPr>
          <p:spPr>
            <a:xfrm>
              <a:off x="12302028" y="1799637"/>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6" name="Rectangle 200">
              <a:extLst>
                <a:ext uri="{FF2B5EF4-FFF2-40B4-BE49-F238E27FC236}">
                  <a16:creationId xmlns:a16="http://schemas.microsoft.com/office/drawing/2014/main" id="{6F54B416-10C0-4F0B-A083-4341FBF364E1}"/>
                </a:ext>
              </a:extLst>
            </p:cNvPr>
            <p:cNvSpPr/>
            <p:nvPr userDrawn="1"/>
          </p:nvSpPr>
          <p:spPr>
            <a:xfrm>
              <a:off x="12302028" y="200257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67" name="Group 66">
            <a:extLst>
              <a:ext uri="{FF2B5EF4-FFF2-40B4-BE49-F238E27FC236}">
                <a16:creationId xmlns:a16="http://schemas.microsoft.com/office/drawing/2014/main" id="{C051CD14-11DB-4178-A452-261AE23C8C1C}"/>
              </a:ext>
            </a:extLst>
          </p:cNvPr>
          <p:cNvGrpSpPr/>
          <p:nvPr userDrawn="1"/>
        </p:nvGrpSpPr>
        <p:grpSpPr>
          <a:xfrm>
            <a:off x="12302028" y="0"/>
            <a:ext cx="155539" cy="1509130"/>
            <a:chOff x="12302028" y="154594"/>
            <a:chExt cx="155539" cy="1509130"/>
          </a:xfrm>
        </p:grpSpPr>
        <p:sp>
          <p:nvSpPr>
            <p:cNvPr id="68" name="Rectangle 188">
              <a:extLst>
                <a:ext uri="{FF2B5EF4-FFF2-40B4-BE49-F238E27FC236}">
                  <a16:creationId xmlns:a16="http://schemas.microsoft.com/office/drawing/2014/main" id="{BDDACEF3-424A-4672-AF5B-BEC2A6244EA7}"/>
                </a:ext>
              </a:extLst>
            </p:cNvPr>
            <p:cNvSpPr/>
            <p:nvPr userDrawn="1"/>
          </p:nvSpPr>
          <p:spPr>
            <a:xfrm>
              <a:off x="12302028" y="614376"/>
              <a:ext cx="155539" cy="152988"/>
            </a:xfrm>
            <a:prstGeom prst="rect">
              <a:avLst/>
            </a:prstGeom>
            <a:solidFill>
              <a:srgbClr val="FF124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9" name="Rectangle 189">
              <a:extLst>
                <a:ext uri="{FF2B5EF4-FFF2-40B4-BE49-F238E27FC236}">
                  <a16:creationId xmlns:a16="http://schemas.microsoft.com/office/drawing/2014/main" id="{98F559E9-8F7B-464D-9E0B-B7796190A385}"/>
                </a:ext>
              </a:extLst>
            </p:cNvPr>
            <p:cNvSpPr/>
            <p:nvPr userDrawn="1"/>
          </p:nvSpPr>
          <p:spPr>
            <a:xfrm>
              <a:off x="12302028" y="793012"/>
              <a:ext cx="155539" cy="152988"/>
            </a:xfrm>
            <a:prstGeom prst="rect">
              <a:avLst/>
            </a:prstGeom>
            <a:solidFill>
              <a:srgbClr val="FF597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0" name="Rectangle 190">
              <a:extLst>
                <a:ext uri="{FF2B5EF4-FFF2-40B4-BE49-F238E27FC236}">
                  <a16:creationId xmlns:a16="http://schemas.microsoft.com/office/drawing/2014/main" id="{990D1ABB-929C-47D0-954E-F73DD96EDAE9}"/>
                </a:ext>
              </a:extLst>
            </p:cNvPr>
            <p:cNvSpPr/>
            <p:nvPr userDrawn="1"/>
          </p:nvSpPr>
          <p:spPr>
            <a:xfrm>
              <a:off x="12302028" y="971648"/>
              <a:ext cx="155539" cy="152988"/>
            </a:xfrm>
            <a:prstGeom prst="rect">
              <a:avLst/>
            </a:prstGeom>
            <a:solidFill>
              <a:srgbClr val="FF88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1" name="Rectangle 191">
              <a:extLst>
                <a:ext uri="{FF2B5EF4-FFF2-40B4-BE49-F238E27FC236}">
                  <a16:creationId xmlns:a16="http://schemas.microsoft.com/office/drawing/2014/main" id="{7A17BB8A-C23C-4B8C-8B72-A35A9060BC34}"/>
                </a:ext>
              </a:extLst>
            </p:cNvPr>
            <p:cNvSpPr/>
            <p:nvPr userDrawn="1"/>
          </p:nvSpPr>
          <p:spPr>
            <a:xfrm>
              <a:off x="12302028" y="1150284"/>
              <a:ext cx="155539" cy="152988"/>
            </a:xfrm>
            <a:prstGeom prst="rect">
              <a:avLst/>
            </a:prstGeom>
            <a:solidFill>
              <a:srgbClr val="FFB7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2" name="Rectangle 192">
              <a:extLst>
                <a:ext uri="{FF2B5EF4-FFF2-40B4-BE49-F238E27FC236}">
                  <a16:creationId xmlns:a16="http://schemas.microsoft.com/office/drawing/2014/main" id="{3306DBD9-13A5-46DE-9173-2DAB780954FB}"/>
                </a:ext>
              </a:extLst>
            </p:cNvPr>
            <p:cNvSpPr/>
            <p:nvPr userDrawn="1"/>
          </p:nvSpPr>
          <p:spPr>
            <a:xfrm>
              <a:off x="12302028" y="1328920"/>
              <a:ext cx="155539" cy="152988"/>
            </a:xfrm>
            <a:prstGeom prst="rect">
              <a:avLst/>
            </a:prstGeom>
            <a:solidFill>
              <a:srgbClr val="FFD0D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3" name="Rectangle 31">
              <a:extLst>
                <a:ext uri="{FF2B5EF4-FFF2-40B4-BE49-F238E27FC236}">
                  <a16:creationId xmlns:a16="http://schemas.microsoft.com/office/drawing/2014/main" id="{9D23C359-515E-4761-9551-B58234910DE6}"/>
                </a:ext>
              </a:extLst>
            </p:cNvPr>
            <p:cNvSpPr/>
            <p:nvPr userDrawn="1"/>
          </p:nvSpPr>
          <p:spPr>
            <a:xfrm>
              <a:off x="12302028" y="381213"/>
              <a:ext cx="155539" cy="152988"/>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4" name="Rectangle 33">
              <a:extLst>
                <a:ext uri="{FF2B5EF4-FFF2-40B4-BE49-F238E27FC236}">
                  <a16:creationId xmlns:a16="http://schemas.microsoft.com/office/drawing/2014/main" id="{87B95BE0-5F19-42EF-A37B-4289C03B4E66}"/>
                </a:ext>
              </a:extLst>
            </p:cNvPr>
            <p:cNvSpPr/>
            <p:nvPr userDrawn="1"/>
          </p:nvSpPr>
          <p:spPr>
            <a:xfrm>
              <a:off x="12302028" y="154594"/>
              <a:ext cx="155539" cy="152988"/>
            </a:xfrm>
            <a:prstGeom prst="rect">
              <a:avLst/>
            </a:prstGeom>
            <a:solidFill>
              <a:srgbClr val="33333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5" name="Rectangle 192">
              <a:extLst>
                <a:ext uri="{FF2B5EF4-FFF2-40B4-BE49-F238E27FC236}">
                  <a16:creationId xmlns:a16="http://schemas.microsoft.com/office/drawing/2014/main" id="{3BEFFBA2-D014-46B9-B5B5-20BC9948E92F}"/>
                </a:ext>
              </a:extLst>
            </p:cNvPr>
            <p:cNvSpPr/>
            <p:nvPr userDrawn="1"/>
          </p:nvSpPr>
          <p:spPr>
            <a:xfrm>
              <a:off x="12302028" y="1510736"/>
              <a:ext cx="155539" cy="152988"/>
            </a:xfrm>
            <a:prstGeom prst="rect">
              <a:avLst/>
            </a:prstGeom>
            <a:solidFill>
              <a:srgbClr val="FFEC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76" name="Group 75">
            <a:extLst>
              <a:ext uri="{FF2B5EF4-FFF2-40B4-BE49-F238E27FC236}">
                <a16:creationId xmlns:a16="http://schemas.microsoft.com/office/drawing/2014/main" id="{932B0186-76B4-4CF5-8E29-73B065BEEA01}"/>
              </a:ext>
            </a:extLst>
          </p:cNvPr>
          <p:cNvGrpSpPr/>
          <p:nvPr userDrawn="1"/>
        </p:nvGrpSpPr>
        <p:grpSpPr>
          <a:xfrm>
            <a:off x="12302028" y="3366188"/>
            <a:ext cx="155539" cy="3491812"/>
            <a:chOff x="12302028" y="3266863"/>
            <a:chExt cx="155539" cy="3491812"/>
          </a:xfrm>
        </p:grpSpPr>
        <p:sp>
          <p:nvSpPr>
            <p:cNvPr id="77" name="Rectangle 174">
              <a:extLst>
                <a:ext uri="{FF2B5EF4-FFF2-40B4-BE49-F238E27FC236}">
                  <a16:creationId xmlns:a16="http://schemas.microsoft.com/office/drawing/2014/main" id="{D86F5E44-CEAE-42D8-8972-0CBB59B2A721}"/>
                </a:ext>
              </a:extLst>
            </p:cNvPr>
            <p:cNvSpPr/>
            <p:nvPr userDrawn="1"/>
          </p:nvSpPr>
          <p:spPr>
            <a:xfrm>
              <a:off x="12302028" y="4249448"/>
              <a:ext cx="155539" cy="152988"/>
            </a:xfrm>
            <a:prstGeom prst="rect">
              <a:avLst/>
            </a:prstGeom>
            <a:solidFill>
              <a:srgbClr val="4C9B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8" name="Rectangle 175">
              <a:extLst>
                <a:ext uri="{FF2B5EF4-FFF2-40B4-BE49-F238E27FC236}">
                  <a16:creationId xmlns:a16="http://schemas.microsoft.com/office/drawing/2014/main" id="{D5A73430-E091-4FC9-83BC-AA139417EF97}"/>
                </a:ext>
              </a:extLst>
            </p:cNvPr>
            <p:cNvSpPr/>
            <p:nvPr userDrawn="1"/>
          </p:nvSpPr>
          <p:spPr>
            <a:xfrm>
              <a:off x="12302028" y="4445965"/>
              <a:ext cx="155539" cy="152988"/>
            </a:xfrm>
            <a:prstGeom prst="rect">
              <a:avLst/>
            </a:prstGeom>
            <a:solidFill>
              <a:srgbClr val="7FB7B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9" name="Rectangle 176">
              <a:extLst>
                <a:ext uri="{FF2B5EF4-FFF2-40B4-BE49-F238E27FC236}">
                  <a16:creationId xmlns:a16="http://schemas.microsoft.com/office/drawing/2014/main" id="{3C137230-0F4A-4B48-9731-417C3BD4383F}"/>
                </a:ext>
              </a:extLst>
            </p:cNvPr>
            <p:cNvSpPr/>
            <p:nvPr userDrawn="1"/>
          </p:nvSpPr>
          <p:spPr>
            <a:xfrm>
              <a:off x="12302028" y="4642482"/>
              <a:ext cx="155539" cy="152988"/>
            </a:xfrm>
            <a:prstGeom prst="rect">
              <a:avLst/>
            </a:prstGeom>
            <a:solidFill>
              <a:srgbClr val="B2D4D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0" name="Rectangle 189">
              <a:extLst>
                <a:ext uri="{FF2B5EF4-FFF2-40B4-BE49-F238E27FC236}">
                  <a16:creationId xmlns:a16="http://schemas.microsoft.com/office/drawing/2014/main" id="{CFC461A7-9E26-4C3E-A4F4-68490800F88F}"/>
                </a:ext>
              </a:extLst>
            </p:cNvPr>
            <p:cNvSpPr/>
            <p:nvPr userDrawn="1"/>
          </p:nvSpPr>
          <p:spPr>
            <a:xfrm>
              <a:off x="12302028" y="3463380"/>
              <a:ext cx="155539" cy="152988"/>
            </a:xfrm>
            <a:prstGeom prst="rect">
              <a:avLst/>
            </a:prstGeom>
            <a:solidFill>
              <a:srgbClr val="65737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1" name="Rectangle 190">
              <a:extLst>
                <a:ext uri="{FF2B5EF4-FFF2-40B4-BE49-F238E27FC236}">
                  <a16:creationId xmlns:a16="http://schemas.microsoft.com/office/drawing/2014/main" id="{65CFB6AA-93F6-4010-8E6D-D239281B5E58}"/>
                </a:ext>
              </a:extLst>
            </p:cNvPr>
            <p:cNvSpPr/>
            <p:nvPr userDrawn="1"/>
          </p:nvSpPr>
          <p:spPr>
            <a:xfrm>
              <a:off x="12302028" y="3659897"/>
              <a:ext cx="155539" cy="152988"/>
            </a:xfrm>
            <a:prstGeom prst="rect">
              <a:avLst/>
            </a:prstGeom>
            <a:solidFill>
              <a:srgbClr val="919BA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2" name="Rectangle 191">
              <a:extLst>
                <a:ext uri="{FF2B5EF4-FFF2-40B4-BE49-F238E27FC236}">
                  <a16:creationId xmlns:a16="http://schemas.microsoft.com/office/drawing/2014/main" id="{E5766B4A-7515-4382-9CAC-BE803DA048DE}"/>
                </a:ext>
              </a:extLst>
            </p:cNvPr>
            <p:cNvSpPr/>
            <p:nvPr userDrawn="1"/>
          </p:nvSpPr>
          <p:spPr>
            <a:xfrm>
              <a:off x="12302028" y="3856414"/>
              <a:ext cx="155539" cy="152988"/>
            </a:xfrm>
            <a:prstGeom prst="rect">
              <a:avLst/>
            </a:prstGeom>
            <a:solidFill>
              <a:srgbClr val="BDC3C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3" name="Rectangle 183">
              <a:extLst>
                <a:ext uri="{FF2B5EF4-FFF2-40B4-BE49-F238E27FC236}">
                  <a16:creationId xmlns:a16="http://schemas.microsoft.com/office/drawing/2014/main" id="{BE79A808-88BF-45AA-A554-12C3CC6E4428}"/>
                </a:ext>
              </a:extLst>
            </p:cNvPr>
            <p:cNvSpPr/>
            <p:nvPr userDrawn="1"/>
          </p:nvSpPr>
          <p:spPr>
            <a:xfrm>
              <a:off x="12302028" y="3266863"/>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4" name="Rectangle 173">
              <a:extLst>
                <a:ext uri="{FF2B5EF4-FFF2-40B4-BE49-F238E27FC236}">
                  <a16:creationId xmlns:a16="http://schemas.microsoft.com/office/drawing/2014/main" id="{14F46305-12AB-473F-A8CC-A75A725575CB}"/>
                </a:ext>
              </a:extLst>
            </p:cNvPr>
            <p:cNvSpPr/>
            <p:nvPr userDrawn="1"/>
          </p:nvSpPr>
          <p:spPr>
            <a:xfrm>
              <a:off x="12302028" y="405293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5" name="Rectangle 156">
              <a:extLst>
                <a:ext uri="{FF2B5EF4-FFF2-40B4-BE49-F238E27FC236}">
                  <a16:creationId xmlns:a16="http://schemas.microsoft.com/office/drawing/2014/main" id="{9743D191-4B6F-41BA-8230-72D28DC521F0}"/>
                </a:ext>
              </a:extLst>
            </p:cNvPr>
            <p:cNvSpPr/>
            <p:nvPr userDrawn="1"/>
          </p:nvSpPr>
          <p:spPr>
            <a:xfrm>
              <a:off x="12302028" y="5821257"/>
              <a:ext cx="155539" cy="152661"/>
            </a:xfrm>
            <a:prstGeom prst="rect">
              <a:avLst/>
            </a:prstGeom>
            <a:solidFill>
              <a:srgbClr val="EAF4F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6" name="Rectangle 157">
              <a:extLst>
                <a:ext uri="{FF2B5EF4-FFF2-40B4-BE49-F238E27FC236}">
                  <a16:creationId xmlns:a16="http://schemas.microsoft.com/office/drawing/2014/main" id="{275BF7C8-AA06-4195-A2C9-98B58CA8478A}"/>
                </a:ext>
              </a:extLst>
            </p:cNvPr>
            <p:cNvSpPr/>
            <p:nvPr userDrawn="1"/>
          </p:nvSpPr>
          <p:spPr>
            <a:xfrm>
              <a:off x="12302028" y="6213637"/>
              <a:ext cx="155539" cy="152661"/>
            </a:xfrm>
            <a:prstGeom prst="rect">
              <a:avLst/>
            </a:prstGeom>
            <a:solidFill>
              <a:srgbClr val="F2FCF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7" name="Rectangle 158">
              <a:extLst>
                <a:ext uri="{FF2B5EF4-FFF2-40B4-BE49-F238E27FC236}">
                  <a16:creationId xmlns:a16="http://schemas.microsoft.com/office/drawing/2014/main" id="{8447B37F-691E-464F-BEFA-A73DB70A8CB3}"/>
                </a:ext>
              </a:extLst>
            </p:cNvPr>
            <p:cNvSpPr/>
            <p:nvPr userDrawn="1"/>
          </p:nvSpPr>
          <p:spPr>
            <a:xfrm>
              <a:off x="12302028" y="6606014"/>
              <a:ext cx="155539" cy="152661"/>
            </a:xfrm>
            <a:prstGeom prst="rect">
              <a:avLst/>
            </a:prstGeom>
            <a:solidFill>
              <a:srgbClr val="FFF3E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8" name="Rectangle 156">
              <a:extLst>
                <a:ext uri="{FF2B5EF4-FFF2-40B4-BE49-F238E27FC236}">
                  <a16:creationId xmlns:a16="http://schemas.microsoft.com/office/drawing/2014/main" id="{2001F3F5-4373-4399-B6BD-40DF418C5A34}"/>
                </a:ext>
              </a:extLst>
            </p:cNvPr>
            <p:cNvSpPr/>
            <p:nvPr userDrawn="1"/>
          </p:nvSpPr>
          <p:spPr>
            <a:xfrm>
              <a:off x="12302028" y="5625067"/>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9" name="Rectangle 157">
              <a:extLst>
                <a:ext uri="{FF2B5EF4-FFF2-40B4-BE49-F238E27FC236}">
                  <a16:creationId xmlns:a16="http://schemas.microsoft.com/office/drawing/2014/main" id="{8CF84D46-811B-4077-8568-30DC091CF298}"/>
                </a:ext>
              </a:extLst>
            </p:cNvPr>
            <p:cNvSpPr/>
            <p:nvPr userDrawn="1"/>
          </p:nvSpPr>
          <p:spPr>
            <a:xfrm>
              <a:off x="12302028" y="6017447"/>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0" name="Rectangle 158">
              <a:extLst>
                <a:ext uri="{FF2B5EF4-FFF2-40B4-BE49-F238E27FC236}">
                  <a16:creationId xmlns:a16="http://schemas.microsoft.com/office/drawing/2014/main" id="{C6F9D2FF-01CB-4D31-A903-04E026215D17}"/>
                </a:ext>
              </a:extLst>
            </p:cNvPr>
            <p:cNvSpPr/>
            <p:nvPr userDrawn="1"/>
          </p:nvSpPr>
          <p:spPr>
            <a:xfrm>
              <a:off x="12302028" y="6409827"/>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1" name="Rectangle 174">
              <a:extLst>
                <a:ext uri="{FF2B5EF4-FFF2-40B4-BE49-F238E27FC236}">
                  <a16:creationId xmlns:a16="http://schemas.microsoft.com/office/drawing/2014/main" id="{E5166E44-5AF8-45C5-AC05-B9F61C3D8FA7}"/>
                </a:ext>
              </a:extLst>
            </p:cNvPr>
            <p:cNvSpPr/>
            <p:nvPr userDrawn="1"/>
          </p:nvSpPr>
          <p:spPr>
            <a:xfrm>
              <a:off x="12302028" y="5035516"/>
              <a:ext cx="155539" cy="152988"/>
            </a:xfrm>
            <a:prstGeom prst="rect">
              <a:avLst/>
            </a:prstGeom>
            <a:solidFill>
              <a:srgbClr val="A44C6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2" name="Rectangle 175">
              <a:extLst>
                <a:ext uri="{FF2B5EF4-FFF2-40B4-BE49-F238E27FC236}">
                  <a16:creationId xmlns:a16="http://schemas.microsoft.com/office/drawing/2014/main" id="{A42945EA-39DF-4F2B-9336-A99E65F63701}"/>
                </a:ext>
              </a:extLst>
            </p:cNvPr>
            <p:cNvSpPr/>
            <p:nvPr userDrawn="1"/>
          </p:nvSpPr>
          <p:spPr>
            <a:xfrm>
              <a:off x="12302028" y="5232033"/>
              <a:ext cx="155539" cy="152988"/>
            </a:xfrm>
            <a:prstGeom prst="rect">
              <a:avLst/>
            </a:prstGeom>
            <a:solidFill>
              <a:srgbClr val="BE7F9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3" name="Rectangle 176">
              <a:extLst>
                <a:ext uri="{FF2B5EF4-FFF2-40B4-BE49-F238E27FC236}">
                  <a16:creationId xmlns:a16="http://schemas.microsoft.com/office/drawing/2014/main" id="{633E4C68-1161-4803-9126-36D7F68EB2B5}"/>
                </a:ext>
              </a:extLst>
            </p:cNvPr>
            <p:cNvSpPr/>
            <p:nvPr userDrawn="1"/>
          </p:nvSpPr>
          <p:spPr>
            <a:xfrm>
              <a:off x="12302028" y="5428550"/>
              <a:ext cx="155539" cy="152988"/>
            </a:xfrm>
            <a:prstGeom prst="rect">
              <a:avLst/>
            </a:prstGeom>
            <a:solidFill>
              <a:srgbClr val="D8B2B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4" name="Rectangle 173">
              <a:extLst>
                <a:ext uri="{FF2B5EF4-FFF2-40B4-BE49-F238E27FC236}">
                  <a16:creationId xmlns:a16="http://schemas.microsoft.com/office/drawing/2014/main" id="{C8949F76-4F7E-47F7-8918-4B3ECDCD2450}"/>
                </a:ext>
              </a:extLst>
            </p:cNvPr>
            <p:cNvSpPr/>
            <p:nvPr userDrawn="1"/>
          </p:nvSpPr>
          <p:spPr>
            <a:xfrm>
              <a:off x="12302028" y="483899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sp>
        <p:nvSpPr>
          <p:cNvPr id="95" name="TextBox 94">
            <a:extLst>
              <a:ext uri="{FF2B5EF4-FFF2-40B4-BE49-F238E27FC236}">
                <a16:creationId xmlns:a16="http://schemas.microsoft.com/office/drawing/2014/main" id="{5EDCAC5D-A9AA-4151-8772-53F9BC4DFC0E}"/>
              </a:ext>
            </a:extLst>
          </p:cNvPr>
          <p:cNvSpPr txBox="1"/>
          <p:nvPr userDrawn="1"/>
        </p:nvSpPr>
        <p:spPr>
          <a:xfrm rot="5400000">
            <a:off x="12140889" y="354987"/>
            <a:ext cx="838371" cy="123111"/>
          </a:xfrm>
          <a:prstGeom prst="rect">
            <a:avLst/>
          </a:prstGeom>
          <a:noFill/>
        </p:spPr>
        <p:txBody>
          <a:bodyPr wrap="none" lIns="0" tIns="0" rIns="0" bIns="0" rtlCol="0">
            <a:spAutoFit/>
          </a:bodyPr>
          <a:lstStyle/>
          <a:p>
            <a:r>
              <a:rPr lang="en-GB" sz="800" noProof="0" dirty="0">
                <a:solidFill>
                  <a:schemeClr val="bg1">
                    <a:lumMod val="65000"/>
                  </a:schemeClr>
                </a:solidFill>
              </a:rPr>
              <a:t>PRIMARY COLORS</a:t>
            </a:r>
          </a:p>
        </p:txBody>
      </p:sp>
      <p:sp>
        <p:nvSpPr>
          <p:cNvPr id="96" name="TextBox 95">
            <a:extLst>
              <a:ext uri="{FF2B5EF4-FFF2-40B4-BE49-F238E27FC236}">
                <a16:creationId xmlns:a16="http://schemas.microsoft.com/office/drawing/2014/main" id="{8B680DA4-943F-42A0-B1A8-7B602CD0D4A0}"/>
              </a:ext>
            </a:extLst>
          </p:cNvPr>
          <p:cNvSpPr txBox="1"/>
          <p:nvPr userDrawn="1"/>
        </p:nvSpPr>
        <p:spPr>
          <a:xfrm rot="5400000">
            <a:off x="12060551" y="2325408"/>
            <a:ext cx="1027525" cy="123111"/>
          </a:xfrm>
          <a:prstGeom prst="rect">
            <a:avLst/>
          </a:prstGeom>
          <a:noFill/>
        </p:spPr>
        <p:txBody>
          <a:bodyPr wrap="none" lIns="0" tIns="0" rIns="0" bIns="0" rtlCol="0">
            <a:spAutoFit/>
          </a:bodyPr>
          <a:lstStyle/>
          <a:p>
            <a:r>
              <a:rPr lang="en-GB" sz="800" noProof="0" dirty="0">
                <a:solidFill>
                  <a:schemeClr val="bg1">
                    <a:lumMod val="65000"/>
                  </a:schemeClr>
                </a:solidFill>
              </a:rPr>
              <a:t>SECONDARY COLORS</a:t>
            </a:r>
          </a:p>
        </p:txBody>
      </p:sp>
      <p:sp>
        <p:nvSpPr>
          <p:cNvPr id="97" name="TextBox 96">
            <a:extLst>
              <a:ext uri="{FF2B5EF4-FFF2-40B4-BE49-F238E27FC236}">
                <a16:creationId xmlns:a16="http://schemas.microsoft.com/office/drawing/2014/main" id="{7636CAFA-CBA6-46A0-AE47-07F72E5C6DD1}"/>
              </a:ext>
            </a:extLst>
          </p:cNvPr>
          <p:cNvSpPr txBox="1"/>
          <p:nvPr userDrawn="1"/>
        </p:nvSpPr>
        <p:spPr>
          <a:xfrm rot="5400000">
            <a:off x="11714302" y="4164644"/>
            <a:ext cx="1720023" cy="123111"/>
          </a:xfrm>
          <a:prstGeom prst="rect">
            <a:avLst/>
          </a:prstGeom>
          <a:noFill/>
        </p:spPr>
        <p:txBody>
          <a:bodyPr wrap="none" lIns="0" tIns="0" rIns="0" bIns="0" rtlCol="0">
            <a:spAutoFit/>
          </a:bodyPr>
          <a:lstStyle/>
          <a:p>
            <a:r>
              <a:rPr lang="en-GB" sz="800" noProof="0" dirty="0">
                <a:solidFill>
                  <a:schemeClr val="bg1">
                    <a:lumMod val="65000"/>
                  </a:schemeClr>
                </a:solidFill>
              </a:rPr>
              <a:t>CHARTS AND INFOGRAPHIC COLORS</a:t>
            </a:r>
          </a:p>
        </p:txBody>
      </p:sp>
      <p:pic>
        <p:nvPicPr>
          <p:cNvPr id="43" name="Graphic 42">
            <a:extLst>
              <a:ext uri="{FF2B5EF4-FFF2-40B4-BE49-F238E27FC236}">
                <a16:creationId xmlns:a16="http://schemas.microsoft.com/office/drawing/2014/main" id="{CE96131C-B81B-4A9C-A64B-413F047F156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82061" y="512596"/>
            <a:ext cx="1316395" cy="1080000"/>
          </a:xfrm>
          <a:prstGeom prst="rect">
            <a:avLst/>
          </a:prstGeom>
        </p:spPr>
      </p:pic>
    </p:spTree>
    <p:extLst>
      <p:ext uri="{BB962C8B-B14F-4D97-AF65-F5344CB8AC3E}">
        <p14:creationId xmlns:p14="http://schemas.microsoft.com/office/powerpoint/2010/main" val="4126463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One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04056-C69C-4FBC-AE58-E44496D28FA2}"/>
              </a:ext>
            </a:extLst>
          </p:cNvPr>
          <p:cNvSpPr>
            <a:spLocks noGrp="1"/>
          </p:cNvSpPr>
          <p:nvPr>
            <p:ph type="title"/>
          </p:nvPr>
        </p:nvSpPr>
        <p:spPr>
          <a:xfrm>
            <a:off x="695325" y="800100"/>
            <a:ext cx="10801350" cy="1152525"/>
          </a:xfrm>
        </p:spPr>
        <p:txBody>
          <a:bodyPr anchor="t"/>
          <a:lstStyle/>
          <a:p>
            <a:r>
              <a:rPr lang="en-US" noProof="0"/>
              <a:t>Click to edit Master title style</a:t>
            </a:r>
            <a:endParaRPr lang="en-GB" noProof="0" dirty="0"/>
          </a:p>
        </p:txBody>
      </p:sp>
      <p:sp>
        <p:nvSpPr>
          <p:cNvPr id="3" name="Content Placeholder 2">
            <a:extLst>
              <a:ext uri="{FF2B5EF4-FFF2-40B4-BE49-F238E27FC236}">
                <a16:creationId xmlns:a16="http://schemas.microsoft.com/office/drawing/2014/main" id="{69FFE683-C623-4C3E-8A1E-D0CBFFA36A69}"/>
              </a:ext>
            </a:extLst>
          </p:cNvPr>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8" name="Straight Connector 7">
            <a:extLst>
              <a:ext uri="{FF2B5EF4-FFF2-40B4-BE49-F238E27FC236}">
                <a16:creationId xmlns:a16="http://schemas.microsoft.com/office/drawing/2014/main" id="{FB947B7D-D288-4B86-BBDA-0325B4887916}"/>
              </a:ext>
            </a:extLst>
          </p:cNvPr>
          <p:cNvCxnSpPr/>
          <p:nvPr userDrawn="1"/>
        </p:nvCxnSpPr>
        <p:spPr>
          <a:xfrm>
            <a:off x="0" y="6546696"/>
            <a:ext cx="12192000"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
        <p:nvSpPr>
          <p:cNvPr id="9" name="Slide Number Placeholder 19">
            <a:extLst>
              <a:ext uri="{FF2B5EF4-FFF2-40B4-BE49-F238E27FC236}">
                <a16:creationId xmlns:a16="http://schemas.microsoft.com/office/drawing/2014/main" id="{50A219CA-56C7-4FC0-AF3C-443253982630}"/>
              </a:ext>
            </a:extLst>
          </p:cNvPr>
          <p:cNvSpPr>
            <a:spLocks noGrp="1"/>
          </p:cNvSpPr>
          <p:nvPr>
            <p:ph type="sldNum" sz="quarter" idx="12"/>
          </p:nvPr>
        </p:nvSpPr>
        <p:spPr>
          <a:xfrm>
            <a:off x="695324" y="6596187"/>
            <a:ext cx="245260" cy="217625"/>
          </a:xfrm>
          <a:prstGeom prst="rect">
            <a:avLst/>
          </a:prstGeom>
        </p:spPr>
        <p:txBody>
          <a:bodyPr/>
          <a:lstStyle/>
          <a:p>
            <a:fld id="{5D1E5300-FC0F-4317-A193-EF6CE9E6F7B5}" type="slidenum">
              <a:rPr lang="en-GB" smtClean="0"/>
              <a:pPr/>
              <a:t>‹#›</a:t>
            </a:fld>
            <a:r>
              <a:rPr lang="en-GB" dirty="0"/>
              <a:t>  |  </a:t>
            </a:r>
            <a:endParaRPr lang="en-GB" noProof="0" dirty="0"/>
          </a:p>
        </p:txBody>
      </p:sp>
    </p:spTree>
    <p:extLst>
      <p:ext uri="{BB962C8B-B14F-4D97-AF65-F5344CB8AC3E}">
        <p14:creationId xmlns:p14="http://schemas.microsoft.com/office/powerpoint/2010/main" val="2827965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F340-8562-4337-AC99-60EBFF7D663B}"/>
              </a:ext>
            </a:extLst>
          </p:cNvPr>
          <p:cNvSpPr>
            <a:spLocks noGrp="1"/>
          </p:cNvSpPr>
          <p:nvPr>
            <p:ph type="title"/>
          </p:nvPr>
        </p:nvSpPr>
        <p:spPr/>
        <p:txBody>
          <a:bodyPr anchor="t"/>
          <a:lstStyle/>
          <a:p>
            <a:r>
              <a:rPr lang="en-US" noProof="0"/>
              <a:t>Click to edit Master title style</a:t>
            </a:r>
            <a:endParaRPr lang="en-GB" noProof="0" dirty="0"/>
          </a:p>
        </p:txBody>
      </p:sp>
      <p:sp>
        <p:nvSpPr>
          <p:cNvPr id="3" name="Content Placeholder 2">
            <a:extLst>
              <a:ext uri="{FF2B5EF4-FFF2-40B4-BE49-F238E27FC236}">
                <a16:creationId xmlns:a16="http://schemas.microsoft.com/office/drawing/2014/main" id="{923CEEBF-586D-454D-88EE-A658145444B2}"/>
              </a:ext>
            </a:extLst>
          </p:cNvPr>
          <p:cNvSpPr>
            <a:spLocks noGrp="1"/>
          </p:cNvSpPr>
          <p:nvPr>
            <p:ph sz="half" idx="1"/>
          </p:nvPr>
        </p:nvSpPr>
        <p:spPr>
          <a:xfrm>
            <a:off x="695325" y="2023453"/>
            <a:ext cx="5364163" cy="4216127"/>
          </a:xfrm>
        </p:spPr>
        <p:txBody>
          <a:bodyPr rIns="18000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Content Placeholder 3">
            <a:extLst>
              <a:ext uri="{FF2B5EF4-FFF2-40B4-BE49-F238E27FC236}">
                <a16:creationId xmlns:a16="http://schemas.microsoft.com/office/drawing/2014/main" id="{7C9542C3-B055-4FCA-9F98-B79594662E29}"/>
              </a:ext>
            </a:extLst>
          </p:cNvPr>
          <p:cNvSpPr>
            <a:spLocks noGrp="1"/>
          </p:cNvSpPr>
          <p:nvPr>
            <p:ph sz="half" idx="2"/>
          </p:nvPr>
        </p:nvSpPr>
        <p:spPr>
          <a:xfrm>
            <a:off x="6132513" y="2023453"/>
            <a:ext cx="5364161" cy="4216127"/>
          </a:xfrm>
        </p:spPr>
        <p:txBody>
          <a:bodyPr lIns="18000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21" name="Straight Connector 20">
            <a:extLst>
              <a:ext uri="{FF2B5EF4-FFF2-40B4-BE49-F238E27FC236}">
                <a16:creationId xmlns:a16="http://schemas.microsoft.com/office/drawing/2014/main" id="{2CCC49FA-71F7-4CDF-ABE5-B447D9F8F156}"/>
              </a:ext>
            </a:extLst>
          </p:cNvPr>
          <p:cNvCxnSpPr/>
          <p:nvPr userDrawn="1"/>
        </p:nvCxnSpPr>
        <p:spPr>
          <a:xfrm>
            <a:off x="0" y="6546696"/>
            <a:ext cx="12192000"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
        <p:nvSpPr>
          <p:cNvPr id="9" name="Slide Number Placeholder 19">
            <a:extLst>
              <a:ext uri="{FF2B5EF4-FFF2-40B4-BE49-F238E27FC236}">
                <a16:creationId xmlns:a16="http://schemas.microsoft.com/office/drawing/2014/main" id="{58A78EE1-E17C-46F7-8814-5155A1C7169D}"/>
              </a:ext>
            </a:extLst>
          </p:cNvPr>
          <p:cNvSpPr>
            <a:spLocks noGrp="1"/>
          </p:cNvSpPr>
          <p:nvPr>
            <p:ph type="sldNum" sz="quarter" idx="12"/>
          </p:nvPr>
        </p:nvSpPr>
        <p:spPr>
          <a:xfrm>
            <a:off x="695324" y="6596187"/>
            <a:ext cx="245260" cy="217625"/>
          </a:xfrm>
          <a:prstGeom prst="rect">
            <a:avLst/>
          </a:prstGeom>
        </p:spPr>
        <p:txBody>
          <a:bodyPr/>
          <a:lstStyle/>
          <a:p>
            <a:fld id="{5D1E5300-FC0F-4317-A193-EF6CE9E6F7B5}" type="slidenum">
              <a:rPr lang="en-GB" smtClean="0"/>
              <a:pPr/>
              <a:t>‹#›</a:t>
            </a:fld>
            <a:r>
              <a:rPr lang="en-GB" dirty="0"/>
              <a:t>  |  </a:t>
            </a:r>
            <a:endParaRPr lang="en-GB" noProof="0" dirty="0"/>
          </a:p>
        </p:txBody>
      </p:sp>
    </p:spTree>
    <p:extLst>
      <p:ext uri="{BB962C8B-B14F-4D97-AF65-F5344CB8AC3E}">
        <p14:creationId xmlns:p14="http://schemas.microsoft.com/office/powerpoint/2010/main" val="2007542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F340-8562-4337-AC99-60EBFF7D663B}"/>
              </a:ext>
            </a:extLst>
          </p:cNvPr>
          <p:cNvSpPr>
            <a:spLocks noGrp="1"/>
          </p:cNvSpPr>
          <p:nvPr>
            <p:ph type="title"/>
          </p:nvPr>
        </p:nvSpPr>
        <p:spPr/>
        <p:txBody>
          <a:bodyPr anchor="t"/>
          <a:lstStyle/>
          <a:p>
            <a:r>
              <a:rPr lang="en-US" noProof="0"/>
              <a:t>Click to edit Master title style</a:t>
            </a:r>
            <a:endParaRPr lang="en-GB" noProof="0" dirty="0"/>
          </a:p>
        </p:txBody>
      </p:sp>
      <p:sp>
        <p:nvSpPr>
          <p:cNvPr id="3" name="Content Placeholder 2">
            <a:extLst>
              <a:ext uri="{FF2B5EF4-FFF2-40B4-BE49-F238E27FC236}">
                <a16:creationId xmlns:a16="http://schemas.microsoft.com/office/drawing/2014/main" id="{923CEEBF-586D-454D-88EE-A658145444B2}"/>
              </a:ext>
            </a:extLst>
          </p:cNvPr>
          <p:cNvSpPr>
            <a:spLocks noGrp="1"/>
          </p:cNvSpPr>
          <p:nvPr>
            <p:ph sz="half" idx="1"/>
          </p:nvPr>
        </p:nvSpPr>
        <p:spPr>
          <a:xfrm>
            <a:off x="695325" y="2023453"/>
            <a:ext cx="3552825" cy="4216127"/>
          </a:xfrm>
        </p:spPr>
        <p:txBody>
          <a:bodyPr rIns="14400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Content Placeholder 3">
            <a:extLst>
              <a:ext uri="{FF2B5EF4-FFF2-40B4-BE49-F238E27FC236}">
                <a16:creationId xmlns:a16="http://schemas.microsoft.com/office/drawing/2014/main" id="{7C9542C3-B055-4FCA-9F98-B79594662E29}"/>
              </a:ext>
            </a:extLst>
          </p:cNvPr>
          <p:cNvSpPr>
            <a:spLocks noGrp="1"/>
          </p:cNvSpPr>
          <p:nvPr>
            <p:ph sz="half" idx="2"/>
          </p:nvPr>
        </p:nvSpPr>
        <p:spPr>
          <a:xfrm>
            <a:off x="7943850" y="2023453"/>
            <a:ext cx="3552824" cy="4216127"/>
          </a:xfrm>
        </p:spPr>
        <p:txBody>
          <a:bodyPr lIns="14400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0" name="Content Placeholder 9">
            <a:extLst>
              <a:ext uri="{FF2B5EF4-FFF2-40B4-BE49-F238E27FC236}">
                <a16:creationId xmlns:a16="http://schemas.microsoft.com/office/drawing/2014/main" id="{6AB9CE00-B409-4DCF-A8B0-07E48E598F5B}"/>
              </a:ext>
            </a:extLst>
          </p:cNvPr>
          <p:cNvSpPr>
            <a:spLocks noGrp="1"/>
          </p:cNvSpPr>
          <p:nvPr>
            <p:ph sz="quarter" idx="13"/>
          </p:nvPr>
        </p:nvSpPr>
        <p:spPr>
          <a:xfrm>
            <a:off x="4321175" y="2023453"/>
            <a:ext cx="3538538" cy="4216127"/>
          </a:xfrm>
        </p:spPr>
        <p:txBody>
          <a:bodyPr lIns="72000" rIns="7200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21" name="Straight Connector 20">
            <a:extLst>
              <a:ext uri="{FF2B5EF4-FFF2-40B4-BE49-F238E27FC236}">
                <a16:creationId xmlns:a16="http://schemas.microsoft.com/office/drawing/2014/main" id="{73C00FD3-6F20-4FE5-8C18-5101DA4956EE}"/>
              </a:ext>
            </a:extLst>
          </p:cNvPr>
          <p:cNvCxnSpPr/>
          <p:nvPr userDrawn="1"/>
        </p:nvCxnSpPr>
        <p:spPr>
          <a:xfrm>
            <a:off x="0" y="6546696"/>
            <a:ext cx="12192000"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
        <p:nvSpPr>
          <p:cNvPr id="11" name="Slide Number Placeholder 19">
            <a:extLst>
              <a:ext uri="{FF2B5EF4-FFF2-40B4-BE49-F238E27FC236}">
                <a16:creationId xmlns:a16="http://schemas.microsoft.com/office/drawing/2014/main" id="{3EAACCE9-428D-4665-9135-ACC3F08D070F}"/>
              </a:ext>
            </a:extLst>
          </p:cNvPr>
          <p:cNvSpPr>
            <a:spLocks noGrp="1"/>
          </p:cNvSpPr>
          <p:nvPr>
            <p:ph type="sldNum" sz="quarter" idx="12"/>
          </p:nvPr>
        </p:nvSpPr>
        <p:spPr>
          <a:xfrm>
            <a:off x="695324" y="6596187"/>
            <a:ext cx="245260" cy="217625"/>
          </a:xfrm>
          <a:prstGeom prst="rect">
            <a:avLst/>
          </a:prstGeom>
        </p:spPr>
        <p:txBody>
          <a:bodyPr/>
          <a:lstStyle/>
          <a:p>
            <a:fld id="{5D1E5300-FC0F-4317-A193-EF6CE9E6F7B5}" type="slidenum">
              <a:rPr lang="en-GB" smtClean="0"/>
              <a:pPr/>
              <a:t>‹#›</a:t>
            </a:fld>
            <a:r>
              <a:rPr lang="en-GB" dirty="0"/>
              <a:t>  |  </a:t>
            </a:r>
            <a:endParaRPr lang="en-GB" noProof="0" dirty="0"/>
          </a:p>
        </p:txBody>
      </p:sp>
    </p:spTree>
    <p:extLst>
      <p:ext uri="{BB962C8B-B14F-4D97-AF65-F5344CB8AC3E}">
        <p14:creationId xmlns:p14="http://schemas.microsoft.com/office/powerpoint/2010/main" val="616410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lumn content w subtitl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B17FA0E-AA13-4C42-8188-620374EFB3E0}"/>
              </a:ext>
            </a:extLst>
          </p:cNvPr>
          <p:cNvSpPr>
            <a:spLocks noGrp="1"/>
          </p:cNvSpPr>
          <p:nvPr>
            <p:ph type="title"/>
          </p:nvPr>
        </p:nvSpPr>
        <p:spPr/>
        <p:txBody>
          <a:bodyPr/>
          <a:lstStyle/>
          <a:p>
            <a:r>
              <a:rPr lang="en-US" noProof="0"/>
              <a:t>Click to edit Master title style</a:t>
            </a:r>
            <a:endParaRPr lang="en-GB" noProof="0" dirty="0"/>
          </a:p>
        </p:txBody>
      </p:sp>
      <p:sp>
        <p:nvSpPr>
          <p:cNvPr id="3" name="Plassholder for lysbildenummer 2">
            <a:extLst>
              <a:ext uri="{FF2B5EF4-FFF2-40B4-BE49-F238E27FC236}">
                <a16:creationId xmlns:a16="http://schemas.microsoft.com/office/drawing/2014/main" id="{543011A7-1579-467E-9777-CBD2ED66A949}"/>
              </a:ext>
            </a:extLst>
          </p:cNvPr>
          <p:cNvSpPr>
            <a:spLocks noGrp="1"/>
          </p:cNvSpPr>
          <p:nvPr>
            <p:ph type="sldNum" sz="quarter" idx="10"/>
          </p:nvPr>
        </p:nvSpPr>
        <p:spPr>
          <a:xfrm>
            <a:off x="695324" y="6596187"/>
            <a:ext cx="245260" cy="217625"/>
          </a:xfrm>
          <a:prstGeom prst="rect">
            <a:avLst/>
          </a:prstGeom>
        </p:spPr>
        <p:txBody>
          <a:bodyPr/>
          <a:lstStyle/>
          <a:p>
            <a:fld id="{5D1E5300-FC0F-4317-A193-EF6CE9E6F7B5}" type="slidenum">
              <a:rPr lang="en-GB" smtClean="0"/>
              <a:pPr/>
              <a:t>‹#›</a:t>
            </a:fld>
            <a:r>
              <a:rPr lang="en-GB" dirty="0"/>
              <a:t>  |  </a:t>
            </a:r>
            <a:endParaRPr lang="en-GB" noProof="0" dirty="0"/>
          </a:p>
        </p:txBody>
      </p:sp>
      <p:cxnSp>
        <p:nvCxnSpPr>
          <p:cNvPr id="13" name="Straight Connector 20">
            <a:extLst>
              <a:ext uri="{FF2B5EF4-FFF2-40B4-BE49-F238E27FC236}">
                <a16:creationId xmlns:a16="http://schemas.microsoft.com/office/drawing/2014/main" id="{54CF3EFF-B0B9-46D3-AD03-4CED9D5EB5E5}"/>
              </a:ext>
            </a:extLst>
          </p:cNvPr>
          <p:cNvCxnSpPr/>
          <p:nvPr userDrawn="1"/>
        </p:nvCxnSpPr>
        <p:spPr>
          <a:xfrm>
            <a:off x="0" y="6546696"/>
            <a:ext cx="12192000"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
        <p:nvSpPr>
          <p:cNvPr id="14" name="Plassholder for tekst 8">
            <a:extLst>
              <a:ext uri="{FF2B5EF4-FFF2-40B4-BE49-F238E27FC236}">
                <a16:creationId xmlns:a16="http://schemas.microsoft.com/office/drawing/2014/main" id="{8E74CE31-3457-4C54-9AC4-603EA7DF5777}"/>
              </a:ext>
            </a:extLst>
          </p:cNvPr>
          <p:cNvSpPr>
            <a:spLocks noGrp="1"/>
          </p:cNvSpPr>
          <p:nvPr>
            <p:ph type="body" sz="quarter" idx="17"/>
          </p:nvPr>
        </p:nvSpPr>
        <p:spPr>
          <a:xfrm>
            <a:off x="695324" y="2642836"/>
            <a:ext cx="3552825" cy="3594779"/>
          </a:xfrm>
        </p:spPr>
        <p:txBody>
          <a:bodyPr rIns="144000"/>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6" name="Plassholder for tekst 8">
            <a:extLst>
              <a:ext uri="{FF2B5EF4-FFF2-40B4-BE49-F238E27FC236}">
                <a16:creationId xmlns:a16="http://schemas.microsoft.com/office/drawing/2014/main" id="{007297FB-DFA9-41BB-AD98-EF67B10AFA8D}"/>
              </a:ext>
            </a:extLst>
          </p:cNvPr>
          <p:cNvSpPr>
            <a:spLocks noGrp="1"/>
          </p:cNvSpPr>
          <p:nvPr>
            <p:ph type="body" sz="quarter" idx="18"/>
          </p:nvPr>
        </p:nvSpPr>
        <p:spPr>
          <a:xfrm>
            <a:off x="4321175" y="2642836"/>
            <a:ext cx="3538538" cy="3594779"/>
          </a:xfrm>
        </p:spPr>
        <p:txBody>
          <a:bodyPr lIns="72000" rIns="72000"/>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8" name="Plassholder for tekst 8">
            <a:extLst>
              <a:ext uri="{FF2B5EF4-FFF2-40B4-BE49-F238E27FC236}">
                <a16:creationId xmlns:a16="http://schemas.microsoft.com/office/drawing/2014/main" id="{3886D0C4-44B7-49C8-9434-C6C25F9E0286}"/>
              </a:ext>
            </a:extLst>
          </p:cNvPr>
          <p:cNvSpPr>
            <a:spLocks noGrp="1"/>
          </p:cNvSpPr>
          <p:nvPr>
            <p:ph type="body" sz="quarter" idx="19"/>
          </p:nvPr>
        </p:nvSpPr>
        <p:spPr>
          <a:xfrm>
            <a:off x="7943849" y="2642835"/>
            <a:ext cx="3552825" cy="3594779"/>
          </a:xfrm>
        </p:spPr>
        <p:txBody>
          <a:bodyPr lIns="144000" rIns="0"/>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0" name="Plassholder for tekst 18">
            <a:extLst>
              <a:ext uri="{FF2B5EF4-FFF2-40B4-BE49-F238E27FC236}">
                <a16:creationId xmlns:a16="http://schemas.microsoft.com/office/drawing/2014/main" id="{DBFAF301-F8FD-4231-A63B-9F6E3A9ED215}"/>
              </a:ext>
            </a:extLst>
          </p:cNvPr>
          <p:cNvSpPr>
            <a:spLocks noGrp="1"/>
          </p:cNvSpPr>
          <p:nvPr>
            <p:ph type="body" sz="quarter" idx="20"/>
          </p:nvPr>
        </p:nvSpPr>
        <p:spPr>
          <a:xfrm>
            <a:off x="691775" y="2023519"/>
            <a:ext cx="3553200" cy="529200"/>
          </a:xfrm>
        </p:spPr>
        <p:txBody>
          <a:bodyPr rIns="144000" anchor="ctr"/>
          <a:lstStyle>
            <a:lvl1pPr marL="0" indent="0">
              <a:buNone/>
              <a:defRPr>
                <a:latin typeface="+mj-lt"/>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Click to edit Master text styles</a:t>
            </a:r>
          </a:p>
        </p:txBody>
      </p:sp>
      <p:sp>
        <p:nvSpPr>
          <p:cNvPr id="21" name="Plassholder for tekst 18">
            <a:extLst>
              <a:ext uri="{FF2B5EF4-FFF2-40B4-BE49-F238E27FC236}">
                <a16:creationId xmlns:a16="http://schemas.microsoft.com/office/drawing/2014/main" id="{1D294CE1-173D-46A6-8782-22CC552D7500}"/>
              </a:ext>
            </a:extLst>
          </p:cNvPr>
          <p:cNvSpPr>
            <a:spLocks noGrp="1"/>
          </p:cNvSpPr>
          <p:nvPr>
            <p:ph type="body" sz="quarter" idx="21"/>
          </p:nvPr>
        </p:nvSpPr>
        <p:spPr>
          <a:xfrm>
            <a:off x="4321175" y="2023519"/>
            <a:ext cx="3538912" cy="529200"/>
          </a:xfrm>
        </p:spPr>
        <p:txBody>
          <a:bodyPr lIns="72000" rIns="72000" anchor="ctr"/>
          <a:lstStyle>
            <a:lvl1pPr marL="0" indent="0">
              <a:buNone/>
              <a:defRPr>
                <a:latin typeface="+mj-lt"/>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Click to edit Master text styles</a:t>
            </a:r>
          </a:p>
        </p:txBody>
      </p:sp>
      <p:sp>
        <p:nvSpPr>
          <p:cNvPr id="22" name="Plassholder for tekst 18">
            <a:extLst>
              <a:ext uri="{FF2B5EF4-FFF2-40B4-BE49-F238E27FC236}">
                <a16:creationId xmlns:a16="http://schemas.microsoft.com/office/drawing/2014/main" id="{C0C9451C-6A50-40CA-A503-0AE05FF0FDA5}"/>
              </a:ext>
            </a:extLst>
          </p:cNvPr>
          <p:cNvSpPr>
            <a:spLocks noGrp="1"/>
          </p:cNvSpPr>
          <p:nvPr>
            <p:ph type="body" sz="quarter" idx="22"/>
          </p:nvPr>
        </p:nvSpPr>
        <p:spPr>
          <a:xfrm>
            <a:off x="7943849" y="2023519"/>
            <a:ext cx="3553200" cy="529200"/>
          </a:xfrm>
        </p:spPr>
        <p:txBody>
          <a:bodyPr lIns="144000" anchor="ctr"/>
          <a:lstStyle>
            <a:lvl1pPr marL="0" indent="0">
              <a:buNone/>
              <a:defRPr>
                <a:latin typeface="+mj-lt"/>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Click to edit Master text styles</a:t>
            </a:r>
          </a:p>
        </p:txBody>
      </p:sp>
    </p:spTree>
    <p:extLst>
      <p:ext uri="{BB962C8B-B14F-4D97-AF65-F5344CB8AC3E}">
        <p14:creationId xmlns:p14="http://schemas.microsoft.com/office/powerpoint/2010/main" val="31506864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eft column content ">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44D30790-6A03-42E4-B5B4-C7E323661346}"/>
              </a:ext>
            </a:extLst>
          </p:cNvPr>
          <p:cNvCxnSpPr/>
          <p:nvPr userDrawn="1"/>
        </p:nvCxnSpPr>
        <p:spPr>
          <a:xfrm>
            <a:off x="0" y="6546696"/>
            <a:ext cx="12192000"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
        <p:nvSpPr>
          <p:cNvPr id="9" name="Slide Number Placeholder 19">
            <a:extLst>
              <a:ext uri="{FF2B5EF4-FFF2-40B4-BE49-F238E27FC236}">
                <a16:creationId xmlns:a16="http://schemas.microsoft.com/office/drawing/2014/main" id="{D7126C13-CE7D-485F-BA74-1C8043D8A3D5}"/>
              </a:ext>
            </a:extLst>
          </p:cNvPr>
          <p:cNvSpPr>
            <a:spLocks noGrp="1"/>
          </p:cNvSpPr>
          <p:nvPr>
            <p:ph type="sldNum" sz="quarter" idx="12"/>
          </p:nvPr>
        </p:nvSpPr>
        <p:spPr>
          <a:xfrm>
            <a:off x="695324" y="6596187"/>
            <a:ext cx="245260" cy="217625"/>
          </a:xfrm>
          <a:prstGeom prst="rect">
            <a:avLst/>
          </a:prstGeom>
        </p:spPr>
        <p:txBody>
          <a:bodyPr/>
          <a:lstStyle/>
          <a:p>
            <a:fld id="{5D1E5300-FC0F-4317-A193-EF6CE9E6F7B5}" type="slidenum">
              <a:rPr lang="en-GB" smtClean="0"/>
              <a:pPr/>
              <a:t>‹#›</a:t>
            </a:fld>
            <a:r>
              <a:rPr lang="en-GB" dirty="0"/>
              <a:t>  |  </a:t>
            </a:r>
            <a:endParaRPr lang="en-GB" noProof="0" dirty="0"/>
          </a:p>
        </p:txBody>
      </p:sp>
      <p:sp>
        <p:nvSpPr>
          <p:cNvPr id="8" name="Plassholder for tekst 7">
            <a:extLst>
              <a:ext uri="{FF2B5EF4-FFF2-40B4-BE49-F238E27FC236}">
                <a16:creationId xmlns:a16="http://schemas.microsoft.com/office/drawing/2014/main" id="{1F975F6F-F276-4F4B-AE2F-8E303044452A}"/>
              </a:ext>
            </a:extLst>
          </p:cNvPr>
          <p:cNvSpPr>
            <a:spLocks noGrp="1"/>
          </p:cNvSpPr>
          <p:nvPr>
            <p:ph type="body" sz="quarter" idx="14"/>
          </p:nvPr>
        </p:nvSpPr>
        <p:spPr>
          <a:xfrm>
            <a:off x="695324" y="2636838"/>
            <a:ext cx="2646363" cy="3600448"/>
          </a:xfrm>
        </p:spPr>
        <p:txBody>
          <a:bodyPr rIns="180000"/>
          <a:lstStyle>
            <a:lvl1pPr marL="0" indent="0">
              <a:buNone/>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Click to edit Master text styles</a:t>
            </a:r>
          </a:p>
        </p:txBody>
      </p:sp>
      <p:sp>
        <p:nvSpPr>
          <p:cNvPr id="3" name="Title 2">
            <a:extLst>
              <a:ext uri="{FF2B5EF4-FFF2-40B4-BE49-F238E27FC236}">
                <a16:creationId xmlns:a16="http://schemas.microsoft.com/office/drawing/2014/main" id="{8D4F1FA1-F8C4-4A70-8714-30D127834C57}"/>
              </a:ext>
            </a:extLst>
          </p:cNvPr>
          <p:cNvSpPr>
            <a:spLocks noGrp="1"/>
          </p:cNvSpPr>
          <p:nvPr>
            <p:ph type="title"/>
          </p:nvPr>
        </p:nvSpPr>
        <p:spPr>
          <a:xfrm>
            <a:off x="695325" y="800099"/>
            <a:ext cx="2646362" cy="1764000"/>
          </a:xfrm>
        </p:spPr>
        <p:txBody>
          <a:bodyPr rIns="180000" bIns="180000" anchor="b"/>
          <a:lstStyle/>
          <a:p>
            <a:r>
              <a:rPr lang="en-US" noProof="0"/>
              <a:t>Click to edit Master title style</a:t>
            </a:r>
            <a:endParaRPr lang="en-GB" noProof="0" dirty="0"/>
          </a:p>
        </p:txBody>
      </p:sp>
      <p:sp>
        <p:nvSpPr>
          <p:cNvPr id="4" name="Content Placeholder 3">
            <a:extLst>
              <a:ext uri="{FF2B5EF4-FFF2-40B4-BE49-F238E27FC236}">
                <a16:creationId xmlns:a16="http://schemas.microsoft.com/office/drawing/2014/main" id="{57409FDF-4C81-4BCA-ADC5-7AE23DDC7CC5}"/>
              </a:ext>
            </a:extLst>
          </p:cNvPr>
          <p:cNvSpPr>
            <a:spLocks noGrp="1"/>
          </p:cNvSpPr>
          <p:nvPr>
            <p:ph sz="quarter" idx="15"/>
          </p:nvPr>
        </p:nvSpPr>
        <p:spPr>
          <a:xfrm>
            <a:off x="3413126" y="800099"/>
            <a:ext cx="8083549" cy="5437188"/>
          </a:xfrm>
          <a:prstGeom prst="rect">
            <a:avLst/>
          </a:prstGeom>
        </p:spPr>
        <p:txBody>
          <a:bodyPr lIns="180000" tIns="0" rIns="0" bIns="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39053920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Wide image w content be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8326F-7ADC-4CFA-A21A-595F3F82C21D}"/>
              </a:ext>
            </a:extLst>
          </p:cNvPr>
          <p:cNvSpPr>
            <a:spLocks noGrp="1"/>
          </p:cNvSpPr>
          <p:nvPr>
            <p:ph type="title"/>
          </p:nvPr>
        </p:nvSpPr>
        <p:spPr>
          <a:xfrm>
            <a:off x="695325" y="3867846"/>
            <a:ext cx="2646364" cy="2369441"/>
          </a:xfrm>
        </p:spPr>
        <p:txBody>
          <a:bodyPr tIns="180000" rIns="180000" anchor="t"/>
          <a:lstStyle>
            <a:lvl1pPr>
              <a:lnSpc>
                <a:spcPct val="100000"/>
              </a:lnSpc>
              <a:defRPr sz="2400"/>
            </a:lvl1pPr>
          </a:lstStyle>
          <a:p>
            <a:r>
              <a:rPr lang="en-US" noProof="0"/>
              <a:t>Click to edit Master title style</a:t>
            </a:r>
            <a:endParaRPr lang="en-GB" noProof="0" dirty="0"/>
          </a:p>
        </p:txBody>
      </p:sp>
      <p:sp>
        <p:nvSpPr>
          <p:cNvPr id="3" name="Picture Placeholder 2">
            <a:extLst>
              <a:ext uri="{FF2B5EF4-FFF2-40B4-BE49-F238E27FC236}">
                <a16:creationId xmlns:a16="http://schemas.microsoft.com/office/drawing/2014/main" id="{AEFD93E6-D8FD-41B3-ADA5-A3DE5E502876}"/>
              </a:ext>
            </a:extLst>
          </p:cNvPr>
          <p:cNvSpPr>
            <a:spLocks noGrp="1"/>
          </p:cNvSpPr>
          <p:nvPr>
            <p:ph type="pic" idx="1"/>
          </p:nvPr>
        </p:nvSpPr>
        <p:spPr>
          <a:xfrm>
            <a:off x="695324" y="800100"/>
            <a:ext cx="10801350" cy="2987707"/>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GB" noProof="0" dirty="0"/>
          </a:p>
        </p:txBody>
      </p:sp>
      <p:sp>
        <p:nvSpPr>
          <p:cNvPr id="4" name="Text Placeholder 3">
            <a:extLst>
              <a:ext uri="{FF2B5EF4-FFF2-40B4-BE49-F238E27FC236}">
                <a16:creationId xmlns:a16="http://schemas.microsoft.com/office/drawing/2014/main" id="{946593F6-5C04-42C5-853B-0828D06EBDC8}"/>
              </a:ext>
            </a:extLst>
          </p:cNvPr>
          <p:cNvSpPr>
            <a:spLocks noGrp="1"/>
          </p:cNvSpPr>
          <p:nvPr>
            <p:ph type="body" sz="half" idx="2"/>
          </p:nvPr>
        </p:nvSpPr>
        <p:spPr>
          <a:xfrm>
            <a:off x="3413125" y="3867846"/>
            <a:ext cx="8083550" cy="2369441"/>
          </a:xfrm>
        </p:spPr>
        <p:txBody>
          <a:bodyPr lIns="180000" tIns="288000" r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cxnSp>
        <p:nvCxnSpPr>
          <p:cNvPr id="16" name="Straight Connector 15">
            <a:extLst>
              <a:ext uri="{FF2B5EF4-FFF2-40B4-BE49-F238E27FC236}">
                <a16:creationId xmlns:a16="http://schemas.microsoft.com/office/drawing/2014/main" id="{5D904E5A-6BF9-46B0-9910-7ACB3AFCB9E6}"/>
              </a:ext>
            </a:extLst>
          </p:cNvPr>
          <p:cNvCxnSpPr/>
          <p:nvPr userDrawn="1"/>
        </p:nvCxnSpPr>
        <p:spPr>
          <a:xfrm>
            <a:off x="0" y="6546696"/>
            <a:ext cx="12192000"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
        <p:nvSpPr>
          <p:cNvPr id="9" name="Slide Number Placeholder 19">
            <a:extLst>
              <a:ext uri="{FF2B5EF4-FFF2-40B4-BE49-F238E27FC236}">
                <a16:creationId xmlns:a16="http://schemas.microsoft.com/office/drawing/2014/main" id="{05DF783A-B52F-42AD-A2BE-6C3FD3EF3FA6}"/>
              </a:ext>
            </a:extLst>
          </p:cNvPr>
          <p:cNvSpPr>
            <a:spLocks noGrp="1"/>
          </p:cNvSpPr>
          <p:nvPr>
            <p:ph type="sldNum" sz="quarter" idx="12"/>
          </p:nvPr>
        </p:nvSpPr>
        <p:spPr>
          <a:xfrm>
            <a:off x="695324" y="6596187"/>
            <a:ext cx="245260" cy="217625"/>
          </a:xfrm>
          <a:prstGeom prst="rect">
            <a:avLst/>
          </a:prstGeom>
        </p:spPr>
        <p:txBody>
          <a:bodyPr/>
          <a:lstStyle/>
          <a:p>
            <a:fld id="{5D1E5300-FC0F-4317-A193-EF6CE9E6F7B5}" type="slidenum">
              <a:rPr lang="en-GB" smtClean="0"/>
              <a:pPr/>
              <a:t>‹#›</a:t>
            </a:fld>
            <a:r>
              <a:rPr lang="en-GB" dirty="0"/>
              <a:t>  |  </a:t>
            </a:r>
            <a:endParaRPr lang="en-GB" noProof="0" dirty="0"/>
          </a:p>
        </p:txBody>
      </p:sp>
    </p:spTree>
    <p:extLst>
      <p:ext uri="{BB962C8B-B14F-4D97-AF65-F5344CB8AC3E}">
        <p14:creationId xmlns:p14="http://schemas.microsoft.com/office/powerpoint/2010/main" val="19071499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Right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8326F-7ADC-4CFA-A21A-595F3F82C21D}"/>
              </a:ext>
            </a:extLst>
          </p:cNvPr>
          <p:cNvSpPr>
            <a:spLocks noGrp="1"/>
          </p:cNvSpPr>
          <p:nvPr>
            <p:ph type="title"/>
          </p:nvPr>
        </p:nvSpPr>
        <p:spPr>
          <a:xfrm>
            <a:off x="8832850" y="806482"/>
            <a:ext cx="2663825" cy="1762125"/>
          </a:xfrm>
        </p:spPr>
        <p:txBody>
          <a:bodyPr lIns="180000" tIns="180000" anchor="b"/>
          <a:lstStyle>
            <a:lvl1pPr>
              <a:lnSpc>
                <a:spcPct val="100000"/>
              </a:lnSpc>
              <a:defRPr sz="2400"/>
            </a:lvl1pPr>
          </a:lstStyle>
          <a:p>
            <a:r>
              <a:rPr lang="en-US" noProof="0"/>
              <a:t>Click to edit Master title style</a:t>
            </a:r>
            <a:endParaRPr lang="en-GB" noProof="0" dirty="0"/>
          </a:p>
        </p:txBody>
      </p:sp>
      <p:sp>
        <p:nvSpPr>
          <p:cNvPr id="3" name="Picture Placeholder 2">
            <a:extLst>
              <a:ext uri="{FF2B5EF4-FFF2-40B4-BE49-F238E27FC236}">
                <a16:creationId xmlns:a16="http://schemas.microsoft.com/office/drawing/2014/main" id="{AEFD93E6-D8FD-41B3-ADA5-A3DE5E502876}"/>
              </a:ext>
            </a:extLst>
          </p:cNvPr>
          <p:cNvSpPr>
            <a:spLocks noGrp="1"/>
          </p:cNvSpPr>
          <p:nvPr>
            <p:ph type="pic" idx="1"/>
          </p:nvPr>
        </p:nvSpPr>
        <p:spPr>
          <a:xfrm>
            <a:off x="695324" y="800100"/>
            <a:ext cx="8064502" cy="54213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GB" noProof="0" dirty="0"/>
          </a:p>
        </p:txBody>
      </p:sp>
      <p:sp>
        <p:nvSpPr>
          <p:cNvPr id="4" name="Text Placeholder 3">
            <a:extLst>
              <a:ext uri="{FF2B5EF4-FFF2-40B4-BE49-F238E27FC236}">
                <a16:creationId xmlns:a16="http://schemas.microsoft.com/office/drawing/2014/main" id="{946593F6-5C04-42C5-853B-0828D06EBDC8}"/>
              </a:ext>
            </a:extLst>
          </p:cNvPr>
          <p:cNvSpPr>
            <a:spLocks noGrp="1"/>
          </p:cNvSpPr>
          <p:nvPr>
            <p:ph type="body" sz="half" idx="2"/>
          </p:nvPr>
        </p:nvSpPr>
        <p:spPr>
          <a:xfrm>
            <a:off x="8831255" y="2653642"/>
            <a:ext cx="2665420" cy="3587750"/>
          </a:xfrm>
        </p:spPr>
        <p:txBody>
          <a:bodyPr lIns="180000" tIns="28800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cxnSp>
        <p:nvCxnSpPr>
          <p:cNvPr id="17" name="Straight Connector 16">
            <a:extLst>
              <a:ext uri="{FF2B5EF4-FFF2-40B4-BE49-F238E27FC236}">
                <a16:creationId xmlns:a16="http://schemas.microsoft.com/office/drawing/2014/main" id="{944C8FAE-2E61-4E6B-950D-8D35BD96BCAA}"/>
              </a:ext>
            </a:extLst>
          </p:cNvPr>
          <p:cNvCxnSpPr/>
          <p:nvPr userDrawn="1"/>
        </p:nvCxnSpPr>
        <p:spPr>
          <a:xfrm>
            <a:off x="0" y="6546696"/>
            <a:ext cx="12192000"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
        <p:nvSpPr>
          <p:cNvPr id="9" name="Slide Number Placeholder 19">
            <a:extLst>
              <a:ext uri="{FF2B5EF4-FFF2-40B4-BE49-F238E27FC236}">
                <a16:creationId xmlns:a16="http://schemas.microsoft.com/office/drawing/2014/main" id="{0DA0DF23-A4B5-4399-B276-647555101DD7}"/>
              </a:ext>
            </a:extLst>
          </p:cNvPr>
          <p:cNvSpPr>
            <a:spLocks noGrp="1"/>
          </p:cNvSpPr>
          <p:nvPr>
            <p:ph type="sldNum" sz="quarter" idx="12"/>
          </p:nvPr>
        </p:nvSpPr>
        <p:spPr>
          <a:xfrm>
            <a:off x="695324" y="6596187"/>
            <a:ext cx="245260" cy="217625"/>
          </a:xfrm>
          <a:prstGeom prst="rect">
            <a:avLst/>
          </a:prstGeom>
        </p:spPr>
        <p:txBody>
          <a:bodyPr/>
          <a:lstStyle/>
          <a:p>
            <a:fld id="{5D1E5300-FC0F-4317-A193-EF6CE9E6F7B5}" type="slidenum">
              <a:rPr lang="en-GB" smtClean="0"/>
              <a:pPr/>
              <a:t>‹#›</a:t>
            </a:fld>
            <a:r>
              <a:rPr lang="en-GB" dirty="0"/>
              <a:t>  |  </a:t>
            </a:r>
            <a:endParaRPr lang="en-GB" noProof="0" dirty="0"/>
          </a:p>
        </p:txBody>
      </p:sp>
    </p:spTree>
    <p:extLst>
      <p:ext uri="{BB962C8B-B14F-4D97-AF65-F5344CB8AC3E}">
        <p14:creationId xmlns:p14="http://schemas.microsoft.com/office/powerpoint/2010/main" val="1345114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lumn image and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FA82A-D40B-4E23-84E3-79644D3CDD8E}"/>
              </a:ext>
            </a:extLst>
          </p:cNvPr>
          <p:cNvSpPr>
            <a:spLocks noGrp="1"/>
          </p:cNvSpPr>
          <p:nvPr>
            <p:ph type="title"/>
          </p:nvPr>
        </p:nvSpPr>
        <p:spPr/>
        <p:txBody>
          <a:bodyPr anchor="t"/>
          <a:lstStyle/>
          <a:p>
            <a:r>
              <a:rPr lang="en-US" noProof="0"/>
              <a:t>Click to edit Master title style</a:t>
            </a:r>
            <a:endParaRPr lang="en-GB" noProof="0" dirty="0"/>
          </a:p>
        </p:txBody>
      </p:sp>
      <p:sp>
        <p:nvSpPr>
          <p:cNvPr id="7" name="Picture Placeholder 6">
            <a:extLst>
              <a:ext uri="{FF2B5EF4-FFF2-40B4-BE49-F238E27FC236}">
                <a16:creationId xmlns:a16="http://schemas.microsoft.com/office/drawing/2014/main" id="{E7251969-427C-48D2-85E3-C93C8311D358}"/>
              </a:ext>
            </a:extLst>
          </p:cNvPr>
          <p:cNvSpPr>
            <a:spLocks noGrp="1"/>
          </p:cNvSpPr>
          <p:nvPr>
            <p:ph type="pic" sz="quarter" idx="13"/>
          </p:nvPr>
        </p:nvSpPr>
        <p:spPr>
          <a:xfrm>
            <a:off x="695325" y="2023453"/>
            <a:ext cx="3552825" cy="1760538"/>
          </a:xfrm>
        </p:spPr>
        <p:txBody>
          <a:bodyPr/>
          <a:lstStyle/>
          <a:p>
            <a:r>
              <a:rPr lang="en-US" noProof="0"/>
              <a:t>Click icon to add picture</a:t>
            </a:r>
            <a:endParaRPr lang="en-GB" noProof="0" dirty="0"/>
          </a:p>
        </p:txBody>
      </p:sp>
      <p:sp>
        <p:nvSpPr>
          <p:cNvPr id="9" name="Picture Placeholder 8">
            <a:extLst>
              <a:ext uri="{FF2B5EF4-FFF2-40B4-BE49-F238E27FC236}">
                <a16:creationId xmlns:a16="http://schemas.microsoft.com/office/drawing/2014/main" id="{BE46F400-E293-4169-9EF5-5E49E5FB89E6}"/>
              </a:ext>
            </a:extLst>
          </p:cNvPr>
          <p:cNvSpPr>
            <a:spLocks noGrp="1"/>
          </p:cNvSpPr>
          <p:nvPr>
            <p:ph type="pic" sz="quarter" idx="14"/>
          </p:nvPr>
        </p:nvSpPr>
        <p:spPr>
          <a:xfrm>
            <a:off x="4321175" y="2023453"/>
            <a:ext cx="3538538" cy="1760538"/>
          </a:xfrm>
        </p:spPr>
        <p:txBody>
          <a:bodyPr/>
          <a:lstStyle/>
          <a:p>
            <a:r>
              <a:rPr lang="en-US" noProof="0"/>
              <a:t>Click icon to add picture</a:t>
            </a:r>
            <a:endParaRPr lang="en-GB" noProof="0" dirty="0"/>
          </a:p>
        </p:txBody>
      </p:sp>
      <p:sp>
        <p:nvSpPr>
          <p:cNvPr id="11" name="Picture Placeholder 10">
            <a:extLst>
              <a:ext uri="{FF2B5EF4-FFF2-40B4-BE49-F238E27FC236}">
                <a16:creationId xmlns:a16="http://schemas.microsoft.com/office/drawing/2014/main" id="{FBC3ECC8-C305-4C0C-875D-732D6B6ADDCD}"/>
              </a:ext>
            </a:extLst>
          </p:cNvPr>
          <p:cNvSpPr>
            <a:spLocks noGrp="1"/>
          </p:cNvSpPr>
          <p:nvPr>
            <p:ph type="pic" sz="quarter" idx="15"/>
          </p:nvPr>
        </p:nvSpPr>
        <p:spPr>
          <a:xfrm>
            <a:off x="7943850" y="2023453"/>
            <a:ext cx="3552825" cy="1760538"/>
          </a:xfrm>
        </p:spPr>
        <p:txBody>
          <a:bodyPr/>
          <a:lstStyle/>
          <a:p>
            <a:r>
              <a:rPr lang="en-US" noProof="0"/>
              <a:t>Click icon to add picture</a:t>
            </a:r>
            <a:endParaRPr lang="en-GB" noProof="0" dirty="0"/>
          </a:p>
        </p:txBody>
      </p:sp>
      <p:sp>
        <p:nvSpPr>
          <p:cNvPr id="13" name="Text Placeholder 12">
            <a:extLst>
              <a:ext uri="{FF2B5EF4-FFF2-40B4-BE49-F238E27FC236}">
                <a16:creationId xmlns:a16="http://schemas.microsoft.com/office/drawing/2014/main" id="{0C247620-8094-4788-8C24-2157F205A77C}"/>
              </a:ext>
            </a:extLst>
          </p:cNvPr>
          <p:cNvSpPr>
            <a:spLocks noGrp="1"/>
          </p:cNvSpPr>
          <p:nvPr>
            <p:ph type="body" sz="quarter" idx="16"/>
          </p:nvPr>
        </p:nvSpPr>
        <p:spPr>
          <a:xfrm>
            <a:off x="695326" y="3869084"/>
            <a:ext cx="3552824" cy="539750"/>
          </a:xfrm>
          <a:solidFill>
            <a:srgbClr val="00707A"/>
          </a:solidFill>
          <a:ln>
            <a:noFill/>
          </a:ln>
        </p:spPr>
        <p:txBody>
          <a:bodyPr lIns="108000" tIns="72000" rIns="108000" bIns="72000" anchor="ctr"/>
          <a:lstStyle>
            <a:lvl1pPr marL="0" indent="0" algn="ctr">
              <a:buNone/>
              <a:defRPr>
                <a:solidFill>
                  <a:schemeClr val="bg1"/>
                </a:solidFill>
                <a:latin typeface="+mj-lt"/>
                <a:ea typeface="Verdana" panose="020B0604030504040204" pitchFamily="34" charset="0"/>
                <a:cs typeface="Verdana" panose="020B0604030504040204" pitchFamily="34" charset="0"/>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Click to edit Master text styles</a:t>
            </a:r>
          </a:p>
        </p:txBody>
      </p:sp>
      <p:sp>
        <p:nvSpPr>
          <p:cNvPr id="15" name="Text Placeholder 14">
            <a:extLst>
              <a:ext uri="{FF2B5EF4-FFF2-40B4-BE49-F238E27FC236}">
                <a16:creationId xmlns:a16="http://schemas.microsoft.com/office/drawing/2014/main" id="{E0030F90-F52A-4AC2-B0ED-92D9015CF87A}"/>
              </a:ext>
            </a:extLst>
          </p:cNvPr>
          <p:cNvSpPr>
            <a:spLocks noGrp="1"/>
          </p:cNvSpPr>
          <p:nvPr>
            <p:ph type="body" sz="quarter" idx="17"/>
          </p:nvPr>
        </p:nvSpPr>
        <p:spPr>
          <a:xfrm>
            <a:off x="695325" y="4480272"/>
            <a:ext cx="3552825" cy="1757362"/>
          </a:xfrm>
          <a:solidFill>
            <a:srgbClr val="DEECEE"/>
          </a:solidFill>
        </p:spPr>
        <p:txBody>
          <a:bodyPr lIns="108000" tIns="180000" rIns="108000" bIns="180000">
            <a:noAutofit/>
          </a:bodyPr>
          <a:lstStyle>
            <a:lvl1pPr marL="48600" indent="0">
              <a:buFontTx/>
              <a:buNone/>
              <a:defRPr sz="1400"/>
            </a:lvl1pPr>
            <a:lvl2pPr marL="505800" indent="0">
              <a:buFontTx/>
              <a:buNone/>
              <a:defRPr/>
            </a:lvl2pPr>
            <a:lvl3pPr marL="963000" indent="0">
              <a:buFontTx/>
              <a:buNone/>
              <a:defRPr/>
            </a:lvl3pPr>
            <a:lvl4pPr marL="1420200" indent="0">
              <a:buFontTx/>
              <a:buNone/>
              <a:defRPr/>
            </a:lvl4pPr>
            <a:lvl5pPr marL="1877400" indent="0">
              <a:buFontTx/>
              <a:buNone/>
              <a:defRPr/>
            </a:lvl5pPr>
          </a:lstStyle>
          <a:p>
            <a:pPr lvl="0"/>
            <a:r>
              <a:rPr lang="en-US" noProof="0"/>
              <a:t>Click to edit Master text styles</a:t>
            </a:r>
          </a:p>
        </p:txBody>
      </p:sp>
      <p:sp>
        <p:nvSpPr>
          <p:cNvPr id="16" name="Text Placeholder 12">
            <a:extLst>
              <a:ext uri="{FF2B5EF4-FFF2-40B4-BE49-F238E27FC236}">
                <a16:creationId xmlns:a16="http://schemas.microsoft.com/office/drawing/2014/main" id="{B8B28E43-FC3A-4E3C-B7A4-BFAC3F6291F2}"/>
              </a:ext>
            </a:extLst>
          </p:cNvPr>
          <p:cNvSpPr>
            <a:spLocks noGrp="1"/>
          </p:cNvSpPr>
          <p:nvPr>
            <p:ph type="body" sz="quarter" idx="18"/>
          </p:nvPr>
        </p:nvSpPr>
        <p:spPr>
          <a:xfrm>
            <a:off x="4321176" y="3869084"/>
            <a:ext cx="3538537" cy="539750"/>
          </a:xfrm>
          <a:solidFill>
            <a:srgbClr val="00707A"/>
          </a:solidFill>
          <a:ln>
            <a:noFill/>
          </a:ln>
        </p:spPr>
        <p:txBody>
          <a:bodyPr lIns="108000" tIns="72000" rIns="108000" bIns="72000" anchor="ctr"/>
          <a:lstStyle>
            <a:lvl1pPr marL="0" indent="0" algn="ctr">
              <a:buNone/>
              <a:defRPr>
                <a:solidFill>
                  <a:schemeClr val="bg1"/>
                </a:solidFill>
                <a:latin typeface="+mj-lt"/>
                <a:ea typeface="Verdana" panose="020B0604030504040204" pitchFamily="34" charset="0"/>
                <a:cs typeface="Verdana" panose="020B0604030504040204" pitchFamily="34" charset="0"/>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Click to edit Master text styles</a:t>
            </a:r>
          </a:p>
        </p:txBody>
      </p:sp>
      <p:sp>
        <p:nvSpPr>
          <p:cNvPr id="17" name="Text Placeholder 14">
            <a:extLst>
              <a:ext uri="{FF2B5EF4-FFF2-40B4-BE49-F238E27FC236}">
                <a16:creationId xmlns:a16="http://schemas.microsoft.com/office/drawing/2014/main" id="{D1324929-B8EB-44EC-8FF5-2C28A9CF9EAA}"/>
              </a:ext>
            </a:extLst>
          </p:cNvPr>
          <p:cNvSpPr>
            <a:spLocks noGrp="1"/>
          </p:cNvSpPr>
          <p:nvPr>
            <p:ph type="body" sz="quarter" idx="19"/>
          </p:nvPr>
        </p:nvSpPr>
        <p:spPr>
          <a:xfrm>
            <a:off x="4321175" y="4480272"/>
            <a:ext cx="3538539" cy="1757362"/>
          </a:xfrm>
          <a:solidFill>
            <a:srgbClr val="DEECEE"/>
          </a:solidFill>
        </p:spPr>
        <p:txBody>
          <a:bodyPr lIns="108000" tIns="180000" rIns="108000" bIns="180000">
            <a:noAutofit/>
          </a:bodyPr>
          <a:lstStyle>
            <a:lvl1pPr marL="48600" indent="0">
              <a:buFontTx/>
              <a:buNone/>
              <a:defRPr sz="1400"/>
            </a:lvl1pPr>
            <a:lvl2pPr marL="505800" indent="0">
              <a:buFontTx/>
              <a:buNone/>
              <a:defRPr/>
            </a:lvl2pPr>
            <a:lvl3pPr marL="963000" indent="0">
              <a:buFontTx/>
              <a:buNone/>
              <a:defRPr/>
            </a:lvl3pPr>
            <a:lvl4pPr marL="1420200" indent="0">
              <a:buFontTx/>
              <a:buNone/>
              <a:defRPr/>
            </a:lvl4pPr>
            <a:lvl5pPr marL="1877400" indent="0">
              <a:buFontTx/>
              <a:buNone/>
              <a:defRPr/>
            </a:lvl5pPr>
          </a:lstStyle>
          <a:p>
            <a:pPr lvl="0"/>
            <a:r>
              <a:rPr lang="en-US" noProof="0"/>
              <a:t>Click to edit Master text styles</a:t>
            </a:r>
          </a:p>
        </p:txBody>
      </p:sp>
      <p:sp>
        <p:nvSpPr>
          <p:cNvPr id="18" name="Text Placeholder 12">
            <a:extLst>
              <a:ext uri="{FF2B5EF4-FFF2-40B4-BE49-F238E27FC236}">
                <a16:creationId xmlns:a16="http://schemas.microsoft.com/office/drawing/2014/main" id="{65952D41-90C0-4970-97E4-DCC2E9111D0B}"/>
              </a:ext>
            </a:extLst>
          </p:cNvPr>
          <p:cNvSpPr>
            <a:spLocks noGrp="1"/>
          </p:cNvSpPr>
          <p:nvPr>
            <p:ph type="body" sz="quarter" idx="20"/>
          </p:nvPr>
        </p:nvSpPr>
        <p:spPr>
          <a:xfrm>
            <a:off x="7937955" y="3869084"/>
            <a:ext cx="3552825" cy="539750"/>
          </a:xfrm>
          <a:solidFill>
            <a:srgbClr val="00707A"/>
          </a:solidFill>
          <a:ln>
            <a:noFill/>
          </a:ln>
        </p:spPr>
        <p:txBody>
          <a:bodyPr lIns="108000" tIns="72000" rIns="108000" bIns="72000" anchor="ctr"/>
          <a:lstStyle>
            <a:lvl1pPr marL="0" indent="0" algn="ctr">
              <a:buNone/>
              <a:defRPr>
                <a:solidFill>
                  <a:schemeClr val="bg1"/>
                </a:solidFill>
                <a:latin typeface="+mj-lt"/>
                <a:ea typeface="Verdana" panose="020B0604030504040204" pitchFamily="34" charset="0"/>
                <a:cs typeface="Verdana" panose="020B0604030504040204" pitchFamily="34" charset="0"/>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Click to edit Master text styles</a:t>
            </a:r>
          </a:p>
        </p:txBody>
      </p:sp>
      <p:sp>
        <p:nvSpPr>
          <p:cNvPr id="19" name="Text Placeholder 14">
            <a:extLst>
              <a:ext uri="{FF2B5EF4-FFF2-40B4-BE49-F238E27FC236}">
                <a16:creationId xmlns:a16="http://schemas.microsoft.com/office/drawing/2014/main" id="{AE74CFD7-A4E4-43FE-9998-D7E8ADED458B}"/>
              </a:ext>
            </a:extLst>
          </p:cNvPr>
          <p:cNvSpPr>
            <a:spLocks noGrp="1"/>
          </p:cNvSpPr>
          <p:nvPr>
            <p:ph type="body" sz="quarter" idx="21"/>
          </p:nvPr>
        </p:nvSpPr>
        <p:spPr>
          <a:xfrm>
            <a:off x="7937955" y="4480272"/>
            <a:ext cx="3552825" cy="1757362"/>
          </a:xfrm>
          <a:solidFill>
            <a:srgbClr val="DEECEE"/>
          </a:solidFill>
        </p:spPr>
        <p:txBody>
          <a:bodyPr lIns="108000" tIns="180000" rIns="108000" bIns="180000">
            <a:noAutofit/>
          </a:bodyPr>
          <a:lstStyle>
            <a:lvl1pPr marL="48600" indent="0">
              <a:buFontTx/>
              <a:buNone/>
              <a:defRPr sz="1400"/>
            </a:lvl1pPr>
            <a:lvl2pPr marL="505800" indent="0">
              <a:buFontTx/>
              <a:buNone/>
              <a:defRPr/>
            </a:lvl2pPr>
            <a:lvl3pPr marL="963000" indent="0">
              <a:buFontTx/>
              <a:buNone/>
              <a:defRPr/>
            </a:lvl3pPr>
            <a:lvl4pPr marL="1420200" indent="0">
              <a:buFontTx/>
              <a:buNone/>
              <a:defRPr/>
            </a:lvl4pPr>
            <a:lvl5pPr marL="1877400" indent="0">
              <a:buFontTx/>
              <a:buNone/>
              <a:defRPr/>
            </a:lvl5pPr>
          </a:lstStyle>
          <a:p>
            <a:pPr lvl="0"/>
            <a:r>
              <a:rPr lang="en-US" noProof="0"/>
              <a:t>Click to edit Master text styles</a:t>
            </a:r>
          </a:p>
        </p:txBody>
      </p:sp>
      <p:cxnSp>
        <p:nvCxnSpPr>
          <p:cNvPr id="23" name="Straight Connector 22">
            <a:extLst>
              <a:ext uri="{FF2B5EF4-FFF2-40B4-BE49-F238E27FC236}">
                <a16:creationId xmlns:a16="http://schemas.microsoft.com/office/drawing/2014/main" id="{96670F45-E58B-4184-92A9-D9540C48C0F3}"/>
              </a:ext>
            </a:extLst>
          </p:cNvPr>
          <p:cNvCxnSpPr/>
          <p:nvPr userDrawn="1"/>
        </p:nvCxnSpPr>
        <p:spPr>
          <a:xfrm>
            <a:off x="0" y="6546696"/>
            <a:ext cx="12192000"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
        <p:nvSpPr>
          <p:cNvPr id="22" name="Slide Number Placeholder 19">
            <a:extLst>
              <a:ext uri="{FF2B5EF4-FFF2-40B4-BE49-F238E27FC236}">
                <a16:creationId xmlns:a16="http://schemas.microsoft.com/office/drawing/2014/main" id="{F1F39B4C-364B-4AFC-B899-8DD61C19D9CE}"/>
              </a:ext>
            </a:extLst>
          </p:cNvPr>
          <p:cNvSpPr>
            <a:spLocks noGrp="1"/>
          </p:cNvSpPr>
          <p:nvPr>
            <p:ph type="sldNum" sz="quarter" idx="12"/>
          </p:nvPr>
        </p:nvSpPr>
        <p:spPr>
          <a:xfrm>
            <a:off x="695324" y="6596187"/>
            <a:ext cx="245260" cy="217625"/>
          </a:xfrm>
          <a:prstGeom prst="rect">
            <a:avLst/>
          </a:prstGeom>
        </p:spPr>
        <p:txBody>
          <a:bodyPr/>
          <a:lstStyle/>
          <a:p>
            <a:fld id="{5D1E5300-FC0F-4317-A193-EF6CE9E6F7B5}" type="slidenum">
              <a:rPr lang="en-GB" smtClean="0"/>
              <a:pPr/>
              <a:t>‹#›</a:t>
            </a:fld>
            <a:r>
              <a:rPr lang="en-GB" dirty="0"/>
              <a:t>  |  </a:t>
            </a:r>
            <a:endParaRPr lang="en-GB" noProof="0" dirty="0"/>
          </a:p>
        </p:txBody>
      </p:sp>
    </p:spTree>
    <p:extLst>
      <p:ext uri="{BB962C8B-B14F-4D97-AF65-F5344CB8AC3E}">
        <p14:creationId xmlns:p14="http://schemas.microsoft.com/office/powerpoint/2010/main" val="32480231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CCCFB-02E9-4461-933C-7C1EAD815E76}"/>
              </a:ext>
            </a:extLst>
          </p:cNvPr>
          <p:cNvSpPr>
            <a:spLocks noGrp="1"/>
          </p:cNvSpPr>
          <p:nvPr>
            <p:ph type="title"/>
          </p:nvPr>
        </p:nvSpPr>
        <p:spPr>
          <a:xfrm>
            <a:off x="695325" y="811227"/>
            <a:ext cx="10801350" cy="1145313"/>
          </a:xfrm>
        </p:spPr>
        <p:txBody>
          <a:bodyPr anchor="t"/>
          <a:lstStyle/>
          <a:p>
            <a:r>
              <a:rPr lang="en-US" noProof="0"/>
              <a:t>Click to edit Master title style</a:t>
            </a:r>
            <a:endParaRPr lang="en-GB" noProof="0" dirty="0"/>
          </a:p>
        </p:txBody>
      </p:sp>
      <p:cxnSp>
        <p:nvCxnSpPr>
          <p:cNvPr id="9" name="Straight Connector 8">
            <a:extLst>
              <a:ext uri="{FF2B5EF4-FFF2-40B4-BE49-F238E27FC236}">
                <a16:creationId xmlns:a16="http://schemas.microsoft.com/office/drawing/2014/main" id="{BFF3FF8F-67FD-498C-8BD0-0B3BE1C26337}"/>
              </a:ext>
            </a:extLst>
          </p:cNvPr>
          <p:cNvCxnSpPr/>
          <p:nvPr userDrawn="1"/>
        </p:nvCxnSpPr>
        <p:spPr>
          <a:xfrm>
            <a:off x="0" y="6546696"/>
            <a:ext cx="12192000"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
        <p:nvSpPr>
          <p:cNvPr id="7" name="Slide Number Placeholder 19">
            <a:extLst>
              <a:ext uri="{FF2B5EF4-FFF2-40B4-BE49-F238E27FC236}">
                <a16:creationId xmlns:a16="http://schemas.microsoft.com/office/drawing/2014/main" id="{F5CB2508-A946-42A2-A6CA-3E88C1AEB0A4}"/>
              </a:ext>
            </a:extLst>
          </p:cNvPr>
          <p:cNvSpPr>
            <a:spLocks noGrp="1"/>
          </p:cNvSpPr>
          <p:nvPr>
            <p:ph type="sldNum" sz="quarter" idx="12"/>
          </p:nvPr>
        </p:nvSpPr>
        <p:spPr>
          <a:xfrm>
            <a:off x="695324" y="6596187"/>
            <a:ext cx="245260" cy="217625"/>
          </a:xfrm>
          <a:prstGeom prst="rect">
            <a:avLst/>
          </a:prstGeom>
        </p:spPr>
        <p:txBody>
          <a:bodyPr/>
          <a:lstStyle/>
          <a:p>
            <a:fld id="{5D1E5300-FC0F-4317-A193-EF6CE9E6F7B5}" type="slidenum">
              <a:rPr lang="en-GB" smtClean="0"/>
              <a:pPr/>
              <a:t>‹#›</a:t>
            </a:fld>
            <a:r>
              <a:rPr lang="en-GB" dirty="0"/>
              <a:t>  |  </a:t>
            </a:r>
            <a:endParaRPr lang="en-GB" noProof="0" dirty="0"/>
          </a:p>
        </p:txBody>
      </p:sp>
    </p:spTree>
    <p:extLst>
      <p:ext uri="{BB962C8B-B14F-4D97-AF65-F5344CB8AC3E}">
        <p14:creationId xmlns:p14="http://schemas.microsoft.com/office/powerpoint/2010/main" val="8975684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2F0ABF5-3B7F-4790-9896-20E1719DDD90}"/>
              </a:ext>
            </a:extLst>
          </p:cNvPr>
          <p:cNvCxnSpPr/>
          <p:nvPr userDrawn="1"/>
        </p:nvCxnSpPr>
        <p:spPr>
          <a:xfrm>
            <a:off x="0" y="6546696"/>
            <a:ext cx="12192000"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
        <p:nvSpPr>
          <p:cNvPr id="6" name="Slide Number Placeholder 19">
            <a:extLst>
              <a:ext uri="{FF2B5EF4-FFF2-40B4-BE49-F238E27FC236}">
                <a16:creationId xmlns:a16="http://schemas.microsoft.com/office/drawing/2014/main" id="{D40944BA-5CC2-47BA-863C-43A8F243D9C1}"/>
              </a:ext>
            </a:extLst>
          </p:cNvPr>
          <p:cNvSpPr>
            <a:spLocks noGrp="1"/>
          </p:cNvSpPr>
          <p:nvPr>
            <p:ph type="sldNum" sz="quarter" idx="12"/>
          </p:nvPr>
        </p:nvSpPr>
        <p:spPr>
          <a:xfrm>
            <a:off x="695324" y="6596187"/>
            <a:ext cx="245260" cy="217625"/>
          </a:xfrm>
          <a:prstGeom prst="rect">
            <a:avLst/>
          </a:prstGeom>
        </p:spPr>
        <p:txBody>
          <a:bodyPr/>
          <a:lstStyle/>
          <a:p>
            <a:fld id="{5D1E5300-FC0F-4317-A193-EF6CE9E6F7B5}" type="slidenum">
              <a:rPr lang="en-GB" smtClean="0"/>
              <a:pPr/>
              <a:t>‹#›</a:t>
            </a:fld>
            <a:r>
              <a:rPr lang="en-GB" dirty="0"/>
              <a:t>  |  </a:t>
            </a:r>
            <a:endParaRPr lang="en-GB" noProof="0" dirty="0"/>
          </a:p>
        </p:txBody>
      </p:sp>
    </p:spTree>
    <p:extLst>
      <p:ext uri="{BB962C8B-B14F-4D97-AF65-F5344CB8AC3E}">
        <p14:creationId xmlns:p14="http://schemas.microsoft.com/office/powerpoint/2010/main" val="3968761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Mist">
    <p:bg>
      <p:bgPr>
        <a:solidFill>
          <a:srgbClr val="CDEBF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26629-5690-4594-84E2-75C8A861DA9F}"/>
              </a:ext>
            </a:extLst>
          </p:cNvPr>
          <p:cNvSpPr>
            <a:spLocks noGrp="1"/>
          </p:cNvSpPr>
          <p:nvPr>
            <p:ph type="ctrTitle"/>
          </p:nvPr>
        </p:nvSpPr>
        <p:spPr>
          <a:xfrm>
            <a:off x="695325" y="800100"/>
            <a:ext cx="5364164" cy="3600450"/>
          </a:xfrm>
          <a:noFill/>
        </p:spPr>
        <p:txBody>
          <a:bodyPr tIns="0" bIns="0" anchor="b"/>
          <a:lstStyle>
            <a:lvl1pPr algn="l">
              <a:lnSpc>
                <a:spcPct val="100000"/>
              </a:lnSpc>
              <a:defRPr sz="3200">
                <a:solidFill>
                  <a:schemeClr val="accent6"/>
                </a:solidFill>
              </a:defRPr>
            </a:lvl1pPr>
          </a:lstStyle>
          <a:p>
            <a:r>
              <a:rPr lang="en-US" noProof="0"/>
              <a:t>Click to edit Master title style</a:t>
            </a:r>
            <a:endParaRPr lang="en-GB" noProof="0" dirty="0"/>
          </a:p>
        </p:txBody>
      </p:sp>
      <p:sp>
        <p:nvSpPr>
          <p:cNvPr id="33" name="Undertittel 2">
            <a:extLst>
              <a:ext uri="{FF2B5EF4-FFF2-40B4-BE49-F238E27FC236}">
                <a16:creationId xmlns:a16="http://schemas.microsoft.com/office/drawing/2014/main" id="{D8E30F04-5BFA-4CD7-919B-F181C8844131}"/>
              </a:ext>
            </a:extLst>
          </p:cNvPr>
          <p:cNvSpPr>
            <a:spLocks noGrp="1"/>
          </p:cNvSpPr>
          <p:nvPr>
            <p:ph type="subTitle" idx="1"/>
          </p:nvPr>
        </p:nvSpPr>
        <p:spPr>
          <a:xfrm>
            <a:off x="694800" y="4473574"/>
            <a:ext cx="5335200" cy="1221625"/>
          </a:xfrm>
        </p:spPr>
        <p:txBody>
          <a:bodyPr/>
          <a:lstStyle>
            <a:lvl1pPr marL="0" indent="0" algn="l">
              <a:spcBef>
                <a:spcPts val="0"/>
              </a:spcBef>
              <a:spcAft>
                <a:spcPts val="0"/>
              </a:spcAft>
              <a:buNone/>
              <a:defRPr sz="1800" spc="0" baseline="0">
                <a:solidFill>
                  <a:srgbClr val="10344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dirty="0"/>
          </a:p>
        </p:txBody>
      </p:sp>
      <p:grpSp>
        <p:nvGrpSpPr>
          <p:cNvPr id="32" name="Group 31">
            <a:extLst>
              <a:ext uri="{FF2B5EF4-FFF2-40B4-BE49-F238E27FC236}">
                <a16:creationId xmlns:a16="http://schemas.microsoft.com/office/drawing/2014/main" id="{51B3120C-01DC-4D1E-BAD1-12AE7C68C025}"/>
              </a:ext>
            </a:extLst>
          </p:cNvPr>
          <p:cNvGrpSpPr/>
          <p:nvPr userDrawn="1"/>
        </p:nvGrpSpPr>
        <p:grpSpPr>
          <a:xfrm>
            <a:off x="12302028" y="1854300"/>
            <a:ext cx="155539" cy="1166719"/>
            <a:chOff x="12302028" y="1799637"/>
            <a:chExt cx="155539" cy="1166719"/>
          </a:xfrm>
        </p:grpSpPr>
        <p:sp>
          <p:nvSpPr>
            <p:cNvPr id="34" name="Rectangle 156">
              <a:extLst>
                <a:ext uri="{FF2B5EF4-FFF2-40B4-BE49-F238E27FC236}">
                  <a16:creationId xmlns:a16="http://schemas.microsoft.com/office/drawing/2014/main" id="{CEAE09E1-30F6-49A0-AA7F-B61C77317063}"/>
                </a:ext>
              </a:extLst>
            </p:cNvPr>
            <p:cNvSpPr/>
            <p:nvPr userDrawn="1"/>
          </p:nvSpPr>
          <p:spPr>
            <a:xfrm>
              <a:off x="12302028" y="2408463"/>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5" name="Rectangle 157">
              <a:extLst>
                <a:ext uri="{FF2B5EF4-FFF2-40B4-BE49-F238E27FC236}">
                  <a16:creationId xmlns:a16="http://schemas.microsoft.com/office/drawing/2014/main" id="{E4087A33-4989-422F-9E6A-78C8231F2439}"/>
                </a:ext>
              </a:extLst>
            </p:cNvPr>
            <p:cNvSpPr/>
            <p:nvPr userDrawn="1"/>
          </p:nvSpPr>
          <p:spPr>
            <a:xfrm>
              <a:off x="12302028" y="2611078"/>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6" name="Rectangle 158">
              <a:extLst>
                <a:ext uri="{FF2B5EF4-FFF2-40B4-BE49-F238E27FC236}">
                  <a16:creationId xmlns:a16="http://schemas.microsoft.com/office/drawing/2014/main" id="{5C766812-18BE-424E-BD77-1AAEDC2285D5}"/>
                </a:ext>
              </a:extLst>
            </p:cNvPr>
            <p:cNvSpPr/>
            <p:nvPr userDrawn="1"/>
          </p:nvSpPr>
          <p:spPr>
            <a:xfrm>
              <a:off x="12302028" y="2813695"/>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7" name="Rectangle 173">
              <a:extLst>
                <a:ext uri="{FF2B5EF4-FFF2-40B4-BE49-F238E27FC236}">
                  <a16:creationId xmlns:a16="http://schemas.microsoft.com/office/drawing/2014/main" id="{16E5E7FF-6B95-4E3D-B70D-E8A0DFEEFAC3}"/>
                </a:ext>
              </a:extLst>
            </p:cNvPr>
            <p:cNvSpPr/>
            <p:nvPr userDrawn="1"/>
          </p:nvSpPr>
          <p:spPr>
            <a:xfrm>
              <a:off x="12302028" y="220552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8" name="Rectangle 183">
              <a:extLst>
                <a:ext uri="{FF2B5EF4-FFF2-40B4-BE49-F238E27FC236}">
                  <a16:creationId xmlns:a16="http://schemas.microsoft.com/office/drawing/2014/main" id="{623DBF0C-E9D8-4B21-A529-0BF4E8E80E47}"/>
                </a:ext>
              </a:extLst>
            </p:cNvPr>
            <p:cNvSpPr/>
            <p:nvPr userDrawn="1"/>
          </p:nvSpPr>
          <p:spPr>
            <a:xfrm>
              <a:off x="12302028" y="1799637"/>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9" name="Rectangle 200">
              <a:extLst>
                <a:ext uri="{FF2B5EF4-FFF2-40B4-BE49-F238E27FC236}">
                  <a16:creationId xmlns:a16="http://schemas.microsoft.com/office/drawing/2014/main" id="{BA97524D-C70A-4292-95A2-8F60FFE8430E}"/>
                </a:ext>
              </a:extLst>
            </p:cNvPr>
            <p:cNvSpPr/>
            <p:nvPr userDrawn="1"/>
          </p:nvSpPr>
          <p:spPr>
            <a:xfrm>
              <a:off x="12302028" y="200257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40" name="Group 39">
            <a:extLst>
              <a:ext uri="{FF2B5EF4-FFF2-40B4-BE49-F238E27FC236}">
                <a16:creationId xmlns:a16="http://schemas.microsoft.com/office/drawing/2014/main" id="{745004F8-FC5D-4341-B352-DC271C33CEE1}"/>
              </a:ext>
            </a:extLst>
          </p:cNvPr>
          <p:cNvGrpSpPr/>
          <p:nvPr userDrawn="1"/>
        </p:nvGrpSpPr>
        <p:grpSpPr>
          <a:xfrm>
            <a:off x="12302028" y="0"/>
            <a:ext cx="155539" cy="1509130"/>
            <a:chOff x="12302028" y="154594"/>
            <a:chExt cx="155539" cy="1509130"/>
          </a:xfrm>
        </p:grpSpPr>
        <p:sp>
          <p:nvSpPr>
            <p:cNvPr id="41" name="Rectangle 188">
              <a:extLst>
                <a:ext uri="{FF2B5EF4-FFF2-40B4-BE49-F238E27FC236}">
                  <a16:creationId xmlns:a16="http://schemas.microsoft.com/office/drawing/2014/main" id="{C1DEB8D0-96A8-4205-92A4-31D0C5F2268A}"/>
                </a:ext>
              </a:extLst>
            </p:cNvPr>
            <p:cNvSpPr/>
            <p:nvPr userDrawn="1"/>
          </p:nvSpPr>
          <p:spPr>
            <a:xfrm>
              <a:off x="12302028" y="614376"/>
              <a:ext cx="155539" cy="152988"/>
            </a:xfrm>
            <a:prstGeom prst="rect">
              <a:avLst/>
            </a:prstGeom>
            <a:solidFill>
              <a:srgbClr val="FF124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2" name="Rectangle 189">
              <a:extLst>
                <a:ext uri="{FF2B5EF4-FFF2-40B4-BE49-F238E27FC236}">
                  <a16:creationId xmlns:a16="http://schemas.microsoft.com/office/drawing/2014/main" id="{4692EC3B-1E77-4307-A00C-B645448131CF}"/>
                </a:ext>
              </a:extLst>
            </p:cNvPr>
            <p:cNvSpPr/>
            <p:nvPr userDrawn="1"/>
          </p:nvSpPr>
          <p:spPr>
            <a:xfrm>
              <a:off x="12302028" y="793012"/>
              <a:ext cx="155539" cy="152988"/>
            </a:xfrm>
            <a:prstGeom prst="rect">
              <a:avLst/>
            </a:prstGeom>
            <a:solidFill>
              <a:srgbClr val="FF597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3" name="Rectangle 190">
              <a:extLst>
                <a:ext uri="{FF2B5EF4-FFF2-40B4-BE49-F238E27FC236}">
                  <a16:creationId xmlns:a16="http://schemas.microsoft.com/office/drawing/2014/main" id="{45F4E8F8-D3AA-42A6-ADA6-BAAEE219F4B0}"/>
                </a:ext>
              </a:extLst>
            </p:cNvPr>
            <p:cNvSpPr/>
            <p:nvPr userDrawn="1"/>
          </p:nvSpPr>
          <p:spPr>
            <a:xfrm>
              <a:off x="12302028" y="971648"/>
              <a:ext cx="155539" cy="152988"/>
            </a:xfrm>
            <a:prstGeom prst="rect">
              <a:avLst/>
            </a:prstGeom>
            <a:solidFill>
              <a:srgbClr val="FF88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4" name="Rectangle 191">
              <a:extLst>
                <a:ext uri="{FF2B5EF4-FFF2-40B4-BE49-F238E27FC236}">
                  <a16:creationId xmlns:a16="http://schemas.microsoft.com/office/drawing/2014/main" id="{7FAB58C1-40F9-4054-96B5-6B7C39C88515}"/>
                </a:ext>
              </a:extLst>
            </p:cNvPr>
            <p:cNvSpPr/>
            <p:nvPr userDrawn="1"/>
          </p:nvSpPr>
          <p:spPr>
            <a:xfrm>
              <a:off x="12302028" y="1150284"/>
              <a:ext cx="155539" cy="152988"/>
            </a:xfrm>
            <a:prstGeom prst="rect">
              <a:avLst/>
            </a:prstGeom>
            <a:solidFill>
              <a:srgbClr val="FFB7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5" name="Rectangle 192">
              <a:extLst>
                <a:ext uri="{FF2B5EF4-FFF2-40B4-BE49-F238E27FC236}">
                  <a16:creationId xmlns:a16="http://schemas.microsoft.com/office/drawing/2014/main" id="{8BD4D132-4A56-4F1D-8E8A-F8A71AE7886D}"/>
                </a:ext>
              </a:extLst>
            </p:cNvPr>
            <p:cNvSpPr/>
            <p:nvPr userDrawn="1"/>
          </p:nvSpPr>
          <p:spPr>
            <a:xfrm>
              <a:off x="12302028" y="1328920"/>
              <a:ext cx="155539" cy="152988"/>
            </a:xfrm>
            <a:prstGeom prst="rect">
              <a:avLst/>
            </a:prstGeom>
            <a:solidFill>
              <a:srgbClr val="FFD0D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6" name="Rectangle 31">
              <a:extLst>
                <a:ext uri="{FF2B5EF4-FFF2-40B4-BE49-F238E27FC236}">
                  <a16:creationId xmlns:a16="http://schemas.microsoft.com/office/drawing/2014/main" id="{3F22A6BA-40AD-404D-A6EC-AC4778996C1A}"/>
                </a:ext>
              </a:extLst>
            </p:cNvPr>
            <p:cNvSpPr/>
            <p:nvPr userDrawn="1"/>
          </p:nvSpPr>
          <p:spPr>
            <a:xfrm>
              <a:off x="12302028" y="381213"/>
              <a:ext cx="155539" cy="152988"/>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7" name="Rectangle 33">
              <a:extLst>
                <a:ext uri="{FF2B5EF4-FFF2-40B4-BE49-F238E27FC236}">
                  <a16:creationId xmlns:a16="http://schemas.microsoft.com/office/drawing/2014/main" id="{59492E51-BE3E-4EC1-BACC-BCD60D4D418B}"/>
                </a:ext>
              </a:extLst>
            </p:cNvPr>
            <p:cNvSpPr/>
            <p:nvPr userDrawn="1"/>
          </p:nvSpPr>
          <p:spPr>
            <a:xfrm>
              <a:off x="12302028" y="154594"/>
              <a:ext cx="155539" cy="152988"/>
            </a:xfrm>
            <a:prstGeom prst="rect">
              <a:avLst/>
            </a:prstGeom>
            <a:solidFill>
              <a:srgbClr val="33333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8" name="Rectangle 192">
              <a:extLst>
                <a:ext uri="{FF2B5EF4-FFF2-40B4-BE49-F238E27FC236}">
                  <a16:creationId xmlns:a16="http://schemas.microsoft.com/office/drawing/2014/main" id="{D9A037EC-0D46-4123-8D9D-852BCE3F6515}"/>
                </a:ext>
              </a:extLst>
            </p:cNvPr>
            <p:cNvSpPr/>
            <p:nvPr userDrawn="1"/>
          </p:nvSpPr>
          <p:spPr>
            <a:xfrm>
              <a:off x="12302028" y="1510736"/>
              <a:ext cx="155539" cy="152988"/>
            </a:xfrm>
            <a:prstGeom prst="rect">
              <a:avLst/>
            </a:prstGeom>
            <a:solidFill>
              <a:srgbClr val="FFEC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49" name="Group 48">
            <a:extLst>
              <a:ext uri="{FF2B5EF4-FFF2-40B4-BE49-F238E27FC236}">
                <a16:creationId xmlns:a16="http://schemas.microsoft.com/office/drawing/2014/main" id="{2B49321C-094B-4A57-8BCE-4DC8E7E9134C}"/>
              </a:ext>
            </a:extLst>
          </p:cNvPr>
          <p:cNvGrpSpPr/>
          <p:nvPr userDrawn="1"/>
        </p:nvGrpSpPr>
        <p:grpSpPr>
          <a:xfrm>
            <a:off x="12302028" y="3366188"/>
            <a:ext cx="155539" cy="3491812"/>
            <a:chOff x="12302028" y="3266863"/>
            <a:chExt cx="155539" cy="3491812"/>
          </a:xfrm>
        </p:grpSpPr>
        <p:sp>
          <p:nvSpPr>
            <p:cNvPr id="50" name="Rectangle 174">
              <a:extLst>
                <a:ext uri="{FF2B5EF4-FFF2-40B4-BE49-F238E27FC236}">
                  <a16:creationId xmlns:a16="http://schemas.microsoft.com/office/drawing/2014/main" id="{C48F8B1C-FCF2-4562-8F1B-C4754FC0A23D}"/>
                </a:ext>
              </a:extLst>
            </p:cNvPr>
            <p:cNvSpPr/>
            <p:nvPr userDrawn="1"/>
          </p:nvSpPr>
          <p:spPr>
            <a:xfrm>
              <a:off x="12302028" y="4249448"/>
              <a:ext cx="155539" cy="152988"/>
            </a:xfrm>
            <a:prstGeom prst="rect">
              <a:avLst/>
            </a:prstGeom>
            <a:solidFill>
              <a:srgbClr val="4C9B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1" name="Rectangle 175">
              <a:extLst>
                <a:ext uri="{FF2B5EF4-FFF2-40B4-BE49-F238E27FC236}">
                  <a16:creationId xmlns:a16="http://schemas.microsoft.com/office/drawing/2014/main" id="{F721F277-9796-4915-B8B9-560D36C2E961}"/>
                </a:ext>
              </a:extLst>
            </p:cNvPr>
            <p:cNvSpPr/>
            <p:nvPr userDrawn="1"/>
          </p:nvSpPr>
          <p:spPr>
            <a:xfrm>
              <a:off x="12302028" y="4445965"/>
              <a:ext cx="155539" cy="152988"/>
            </a:xfrm>
            <a:prstGeom prst="rect">
              <a:avLst/>
            </a:prstGeom>
            <a:solidFill>
              <a:srgbClr val="7FB7B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2" name="Rectangle 176">
              <a:extLst>
                <a:ext uri="{FF2B5EF4-FFF2-40B4-BE49-F238E27FC236}">
                  <a16:creationId xmlns:a16="http://schemas.microsoft.com/office/drawing/2014/main" id="{FAC2CB57-CED1-4AEB-B34F-78A8C03A9C37}"/>
                </a:ext>
              </a:extLst>
            </p:cNvPr>
            <p:cNvSpPr/>
            <p:nvPr userDrawn="1"/>
          </p:nvSpPr>
          <p:spPr>
            <a:xfrm>
              <a:off x="12302028" y="4642482"/>
              <a:ext cx="155539" cy="152988"/>
            </a:xfrm>
            <a:prstGeom prst="rect">
              <a:avLst/>
            </a:prstGeom>
            <a:solidFill>
              <a:srgbClr val="B2D4D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3" name="Rectangle 189">
              <a:extLst>
                <a:ext uri="{FF2B5EF4-FFF2-40B4-BE49-F238E27FC236}">
                  <a16:creationId xmlns:a16="http://schemas.microsoft.com/office/drawing/2014/main" id="{4041210E-EB57-4EAF-B7C8-7E5A2974C19D}"/>
                </a:ext>
              </a:extLst>
            </p:cNvPr>
            <p:cNvSpPr/>
            <p:nvPr userDrawn="1"/>
          </p:nvSpPr>
          <p:spPr>
            <a:xfrm>
              <a:off x="12302028" y="3463380"/>
              <a:ext cx="155539" cy="152988"/>
            </a:xfrm>
            <a:prstGeom prst="rect">
              <a:avLst/>
            </a:prstGeom>
            <a:solidFill>
              <a:srgbClr val="65737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4" name="Rectangle 190">
              <a:extLst>
                <a:ext uri="{FF2B5EF4-FFF2-40B4-BE49-F238E27FC236}">
                  <a16:creationId xmlns:a16="http://schemas.microsoft.com/office/drawing/2014/main" id="{1DDAD817-2119-4950-9300-2C9B6DB953E8}"/>
                </a:ext>
              </a:extLst>
            </p:cNvPr>
            <p:cNvSpPr/>
            <p:nvPr userDrawn="1"/>
          </p:nvSpPr>
          <p:spPr>
            <a:xfrm>
              <a:off x="12302028" y="3659897"/>
              <a:ext cx="155539" cy="152988"/>
            </a:xfrm>
            <a:prstGeom prst="rect">
              <a:avLst/>
            </a:prstGeom>
            <a:solidFill>
              <a:srgbClr val="919BA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5" name="Rectangle 191">
              <a:extLst>
                <a:ext uri="{FF2B5EF4-FFF2-40B4-BE49-F238E27FC236}">
                  <a16:creationId xmlns:a16="http://schemas.microsoft.com/office/drawing/2014/main" id="{2043191A-9851-44E1-94EF-CBD66BB6CD41}"/>
                </a:ext>
              </a:extLst>
            </p:cNvPr>
            <p:cNvSpPr/>
            <p:nvPr userDrawn="1"/>
          </p:nvSpPr>
          <p:spPr>
            <a:xfrm>
              <a:off x="12302028" y="3856414"/>
              <a:ext cx="155539" cy="152988"/>
            </a:xfrm>
            <a:prstGeom prst="rect">
              <a:avLst/>
            </a:prstGeom>
            <a:solidFill>
              <a:srgbClr val="BDC3C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6" name="Rectangle 183">
              <a:extLst>
                <a:ext uri="{FF2B5EF4-FFF2-40B4-BE49-F238E27FC236}">
                  <a16:creationId xmlns:a16="http://schemas.microsoft.com/office/drawing/2014/main" id="{908469B3-42FB-4EF1-B628-8B51DEBB0F66}"/>
                </a:ext>
              </a:extLst>
            </p:cNvPr>
            <p:cNvSpPr/>
            <p:nvPr userDrawn="1"/>
          </p:nvSpPr>
          <p:spPr>
            <a:xfrm>
              <a:off x="12302028" y="3266863"/>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7" name="Rectangle 173">
              <a:extLst>
                <a:ext uri="{FF2B5EF4-FFF2-40B4-BE49-F238E27FC236}">
                  <a16:creationId xmlns:a16="http://schemas.microsoft.com/office/drawing/2014/main" id="{41C9D044-8771-445B-9EFC-2EA535AA5020}"/>
                </a:ext>
              </a:extLst>
            </p:cNvPr>
            <p:cNvSpPr/>
            <p:nvPr userDrawn="1"/>
          </p:nvSpPr>
          <p:spPr>
            <a:xfrm>
              <a:off x="12302028" y="405293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8" name="Rectangle 156">
              <a:extLst>
                <a:ext uri="{FF2B5EF4-FFF2-40B4-BE49-F238E27FC236}">
                  <a16:creationId xmlns:a16="http://schemas.microsoft.com/office/drawing/2014/main" id="{836CD73A-D24E-44C9-AA5A-29FD3CC4449E}"/>
                </a:ext>
              </a:extLst>
            </p:cNvPr>
            <p:cNvSpPr/>
            <p:nvPr userDrawn="1"/>
          </p:nvSpPr>
          <p:spPr>
            <a:xfrm>
              <a:off x="12302028" y="5821257"/>
              <a:ext cx="155539" cy="152661"/>
            </a:xfrm>
            <a:prstGeom prst="rect">
              <a:avLst/>
            </a:prstGeom>
            <a:solidFill>
              <a:srgbClr val="EAF4F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9" name="Rectangle 157">
              <a:extLst>
                <a:ext uri="{FF2B5EF4-FFF2-40B4-BE49-F238E27FC236}">
                  <a16:creationId xmlns:a16="http://schemas.microsoft.com/office/drawing/2014/main" id="{210C06CF-9DE8-424C-9017-BC7FCF9ECEED}"/>
                </a:ext>
              </a:extLst>
            </p:cNvPr>
            <p:cNvSpPr/>
            <p:nvPr userDrawn="1"/>
          </p:nvSpPr>
          <p:spPr>
            <a:xfrm>
              <a:off x="12302028" y="6213637"/>
              <a:ext cx="155539" cy="152661"/>
            </a:xfrm>
            <a:prstGeom prst="rect">
              <a:avLst/>
            </a:prstGeom>
            <a:solidFill>
              <a:srgbClr val="F2FCF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0" name="Rectangle 158">
              <a:extLst>
                <a:ext uri="{FF2B5EF4-FFF2-40B4-BE49-F238E27FC236}">
                  <a16:creationId xmlns:a16="http://schemas.microsoft.com/office/drawing/2014/main" id="{FBD00502-2ED4-40FB-B9CB-08057FC5A04F}"/>
                </a:ext>
              </a:extLst>
            </p:cNvPr>
            <p:cNvSpPr/>
            <p:nvPr userDrawn="1"/>
          </p:nvSpPr>
          <p:spPr>
            <a:xfrm>
              <a:off x="12302028" y="6606014"/>
              <a:ext cx="155539" cy="152661"/>
            </a:xfrm>
            <a:prstGeom prst="rect">
              <a:avLst/>
            </a:prstGeom>
            <a:solidFill>
              <a:srgbClr val="FFF3E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8" name="Rectangle 156">
              <a:extLst>
                <a:ext uri="{FF2B5EF4-FFF2-40B4-BE49-F238E27FC236}">
                  <a16:creationId xmlns:a16="http://schemas.microsoft.com/office/drawing/2014/main" id="{0A1A135A-7294-4E0C-A352-B7181E586DD2}"/>
                </a:ext>
              </a:extLst>
            </p:cNvPr>
            <p:cNvSpPr/>
            <p:nvPr userDrawn="1"/>
          </p:nvSpPr>
          <p:spPr>
            <a:xfrm>
              <a:off x="12302028" y="5625067"/>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9" name="Rectangle 157">
              <a:extLst>
                <a:ext uri="{FF2B5EF4-FFF2-40B4-BE49-F238E27FC236}">
                  <a16:creationId xmlns:a16="http://schemas.microsoft.com/office/drawing/2014/main" id="{0DF74FF7-9791-436C-9A04-590194164552}"/>
                </a:ext>
              </a:extLst>
            </p:cNvPr>
            <p:cNvSpPr/>
            <p:nvPr userDrawn="1"/>
          </p:nvSpPr>
          <p:spPr>
            <a:xfrm>
              <a:off x="12302028" y="6017447"/>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0" name="Rectangle 158">
              <a:extLst>
                <a:ext uri="{FF2B5EF4-FFF2-40B4-BE49-F238E27FC236}">
                  <a16:creationId xmlns:a16="http://schemas.microsoft.com/office/drawing/2014/main" id="{536920D6-69F7-4B09-9161-56F8F765DE78}"/>
                </a:ext>
              </a:extLst>
            </p:cNvPr>
            <p:cNvSpPr/>
            <p:nvPr userDrawn="1"/>
          </p:nvSpPr>
          <p:spPr>
            <a:xfrm>
              <a:off x="12302028" y="6409827"/>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1" name="Rectangle 174">
              <a:extLst>
                <a:ext uri="{FF2B5EF4-FFF2-40B4-BE49-F238E27FC236}">
                  <a16:creationId xmlns:a16="http://schemas.microsoft.com/office/drawing/2014/main" id="{77126193-AAB0-4978-9760-095AD39E06FF}"/>
                </a:ext>
              </a:extLst>
            </p:cNvPr>
            <p:cNvSpPr/>
            <p:nvPr userDrawn="1"/>
          </p:nvSpPr>
          <p:spPr>
            <a:xfrm>
              <a:off x="12302028" y="5035516"/>
              <a:ext cx="155539" cy="152988"/>
            </a:xfrm>
            <a:prstGeom prst="rect">
              <a:avLst/>
            </a:prstGeom>
            <a:solidFill>
              <a:srgbClr val="A44C6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2" name="Rectangle 175">
              <a:extLst>
                <a:ext uri="{FF2B5EF4-FFF2-40B4-BE49-F238E27FC236}">
                  <a16:creationId xmlns:a16="http://schemas.microsoft.com/office/drawing/2014/main" id="{AF889E97-28D2-4EB4-BA1F-607DA14AD298}"/>
                </a:ext>
              </a:extLst>
            </p:cNvPr>
            <p:cNvSpPr/>
            <p:nvPr userDrawn="1"/>
          </p:nvSpPr>
          <p:spPr>
            <a:xfrm>
              <a:off x="12302028" y="5232033"/>
              <a:ext cx="155539" cy="152988"/>
            </a:xfrm>
            <a:prstGeom prst="rect">
              <a:avLst/>
            </a:prstGeom>
            <a:solidFill>
              <a:srgbClr val="BE7F9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3" name="Rectangle 176">
              <a:extLst>
                <a:ext uri="{FF2B5EF4-FFF2-40B4-BE49-F238E27FC236}">
                  <a16:creationId xmlns:a16="http://schemas.microsoft.com/office/drawing/2014/main" id="{B6019C27-0ACC-42C9-9863-35C20BDD283D}"/>
                </a:ext>
              </a:extLst>
            </p:cNvPr>
            <p:cNvSpPr/>
            <p:nvPr userDrawn="1"/>
          </p:nvSpPr>
          <p:spPr>
            <a:xfrm>
              <a:off x="12302028" y="5428550"/>
              <a:ext cx="155539" cy="152988"/>
            </a:xfrm>
            <a:prstGeom prst="rect">
              <a:avLst/>
            </a:prstGeom>
            <a:solidFill>
              <a:srgbClr val="D8B2B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4" name="Rectangle 173">
              <a:extLst>
                <a:ext uri="{FF2B5EF4-FFF2-40B4-BE49-F238E27FC236}">
                  <a16:creationId xmlns:a16="http://schemas.microsoft.com/office/drawing/2014/main" id="{BBF0568E-89F9-494E-B66D-569D4DD16644}"/>
                </a:ext>
              </a:extLst>
            </p:cNvPr>
            <p:cNvSpPr/>
            <p:nvPr userDrawn="1"/>
          </p:nvSpPr>
          <p:spPr>
            <a:xfrm>
              <a:off x="12302028" y="483899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sp>
        <p:nvSpPr>
          <p:cNvPr id="95" name="TextBox 94">
            <a:extLst>
              <a:ext uri="{FF2B5EF4-FFF2-40B4-BE49-F238E27FC236}">
                <a16:creationId xmlns:a16="http://schemas.microsoft.com/office/drawing/2014/main" id="{1A74C212-58D7-4106-82C5-240574C8E740}"/>
              </a:ext>
            </a:extLst>
          </p:cNvPr>
          <p:cNvSpPr txBox="1"/>
          <p:nvPr userDrawn="1"/>
        </p:nvSpPr>
        <p:spPr>
          <a:xfrm rot="5400000">
            <a:off x="12140889" y="354987"/>
            <a:ext cx="838371" cy="123111"/>
          </a:xfrm>
          <a:prstGeom prst="rect">
            <a:avLst/>
          </a:prstGeom>
          <a:noFill/>
        </p:spPr>
        <p:txBody>
          <a:bodyPr wrap="none" lIns="0" tIns="0" rIns="0" bIns="0" rtlCol="0">
            <a:spAutoFit/>
          </a:bodyPr>
          <a:lstStyle/>
          <a:p>
            <a:r>
              <a:rPr lang="en-GB" sz="800" noProof="0" dirty="0">
                <a:solidFill>
                  <a:schemeClr val="bg1">
                    <a:lumMod val="65000"/>
                  </a:schemeClr>
                </a:solidFill>
              </a:rPr>
              <a:t>PRIMARY COLORS</a:t>
            </a:r>
          </a:p>
        </p:txBody>
      </p:sp>
      <p:sp>
        <p:nvSpPr>
          <p:cNvPr id="96" name="TextBox 95">
            <a:extLst>
              <a:ext uri="{FF2B5EF4-FFF2-40B4-BE49-F238E27FC236}">
                <a16:creationId xmlns:a16="http://schemas.microsoft.com/office/drawing/2014/main" id="{4EA3C7B8-65A4-4868-8C99-EBF56CAC4389}"/>
              </a:ext>
            </a:extLst>
          </p:cNvPr>
          <p:cNvSpPr txBox="1"/>
          <p:nvPr userDrawn="1"/>
        </p:nvSpPr>
        <p:spPr>
          <a:xfrm rot="5400000">
            <a:off x="12060551" y="2325408"/>
            <a:ext cx="1027525" cy="123111"/>
          </a:xfrm>
          <a:prstGeom prst="rect">
            <a:avLst/>
          </a:prstGeom>
          <a:noFill/>
        </p:spPr>
        <p:txBody>
          <a:bodyPr wrap="none" lIns="0" tIns="0" rIns="0" bIns="0" rtlCol="0">
            <a:spAutoFit/>
          </a:bodyPr>
          <a:lstStyle/>
          <a:p>
            <a:r>
              <a:rPr lang="en-GB" sz="800" noProof="0" dirty="0">
                <a:solidFill>
                  <a:schemeClr val="bg1">
                    <a:lumMod val="65000"/>
                  </a:schemeClr>
                </a:solidFill>
              </a:rPr>
              <a:t>SECONDARY COLORS</a:t>
            </a:r>
          </a:p>
        </p:txBody>
      </p:sp>
      <p:sp>
        <p:nvSpPr>
          <p:cNvPr id="97" name="TextBox 96">
            <a:extLst>
              <a:ext uri="{FF2B5EF4-FFF2-40B4-BE49-F238E27FC236}">
                <a16:creationId xmlns:a16="http://schemas.microsoft.com/office/drawing/2014/main" id="{947978BB-9918-4538-A54F-2845312B88FD}"/>
              </a:ext>
            </a:extLst>
          </p:cNvPr>
          <p:cNvSpPr txBox="1"/>
          <p:nvPr userDrawn="1"/>
        </p:nvSpPr>
        <p:spPr>
          <a:xfrm rot="5400000">
            <a:off x="11714302" y="4164644"/>
            <a:ext cx="1720023" cy="123111"/>
          </a:xfrm>
          <a:prstGeom prst="rect">
            <a:avLst/>
          </a:prstGeom>
          <a:noFill/>
        </p:spPr>
        <p:txBody>
          <a:bodyPr wrap="none" lIns="0" tIns="0" rIns="0" bIns="0" rtlCol="0">
            <a:spAutoFit/>
          </a:bodyPr>
          <a:lstStyle/>
          <a:p>
            <a:r>
              <a:rPr lang="en-GB" sz="800" noProof="0" dirty="0">
                <a:solidFill>
                  <a:schemeClr val="bg1">
                    <a:lumMod val="65000"/>
                  </a:schemeClr>
                </a:solidFill>
              </a:rPr>
              <a:t>CHARTS AND INFOGRAPHIC COLORS</a:t>
            </a:r>
          </a:p>
        </p:txBody>
      </p:sp>
      <p:pic>
        <p:nvPicPr>
          <p:cNvPr id="63" name="Graphic 62">
            <a:extLst>
              <a:ext uri="{FF2B5EF4-FFF2-40B4-BE49-F238E27FC236}">
                <a16:creationId xmlns:a16="http://schemas.microsoft.com/office/drawing/2014/main" id="{ED8EA7F7-CE42-4F58-86E0-FBC701DFD25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82061" y="512596"/>
            <a:ext cx="1316395" cy="1080000"/>
          </a:xfrm>
          <a:prstGeom prst="rect">
            <a:avLst/>
          </a:prstGeom>
        </p:spPr>
      </p:pic>
    </p:spTree>
    <p:extLst>
      <p:ext uri="{BB962C8B-B14F-4D97-AF65-F5344CB8AC3E}">
        <p14:creationId xmlns:p14="http://schemas.microsoft.com/office/powerpoint/2010/main" val="4872556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losing credits-PDF extrac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1E21570-2B89-43CC-8DEE-216454BE3068}"/>
              </a:ext>
            </a:extLst>
          </p:cNvPr>
          <p:cNvSpPr/>
          <p:nvPr userDrawn="1"/>
        </p:nvSpPr>
        <p:spPr>
          <a:xfrm>
            <a:off x="695325" y="5846886"/>
            <a:ext cx="10801350" cy="704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GB" sz="1000" b="0" i="0" u="none" strike="noStrike" kern="1200" cap="none" spc="0" normalizeH="0" baseline="0" noProof="0" dirty="0">
                <a:ln>
                  <a:noFill/>
                </a:ln>
                <a:solidFill>
                  <a:schemeClr val="accent1"/>
                </a:solidFill>
                <a:effectLst/>
                <a:uLnTx/>
                <a:uFillTx/>
                <a:latin typeface="+mj-lt"/>
                <a:ea typeface="+mn-ea"/>
                <a:cs typeface="Arial" charset="0"/>
              </a:rPr>
              <a:t>© Equinor ASA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srgbClr val="333333"/>
                </a:solidFill>
                <a:effectLst/>
                <a:uLnTx/>
                <a:uFillTx/>
                <a:latin typeface="+mn-lt"/>
                <a:ea typeface="Verdana" panose="020B0604030504040204" pitchFamily="34" charset="0"/>
                <a:cs typeface="Verdana" panose="020B0604030504040204" pitchFamily="34" charset="0"/>
              </a:rPr>
              <a:t>This presentation, including the contents and arrangement of the contents of each individual page or the collection of the pages, is owned by Equinor. Copyright to all material including, but not limited to, written material, photographs, drawings, images, tables and data remains the property of Equinor. All rights reserved. Any other use, reproduction, translation, adaption, arrangement, alteration, distribution or storage of this presentation, in whole or in part, without the prior written permission of Equinor is prohibited. The information contained in this presentation may not be accurate, up to date or applicable to the circumstances of any particular case, despite our efforts. Equinor cannot accept any liability for any inaccuracies or omissions</a:t>
            </a:r>
            <a:r>
              <a:rPr kumimoji="0" lang="en-GB" sz="700" b="0" i="0" u="none" strike="noStrike" kern="1200" cap="none" spc="0" normalizeH="0" baseline="0" noProof="0" dirty="0">
                <a:ln>
                  <a:noFill/>
                </a:ln>
                <a:solidFill>
                  <a:srgbClr val="333333"/>
                </a:solidFill>
                <a:effectLst/>
                <a:uLnTx/>
                <a:uFillTx/>
                <a:latin typeface="Equinor" panose="020B0503050302040203" pitchFamily="34" charset="0"/>
                <a:ea typeface="Verdana" panose="020B0604030504040204" pitchFamily="34" charset="0"/>
                <a:cs typeface="Verdana" panose="020B0604030504040204" pitchFamily="34" charset="0"/>
              </a:rPr>
              <a:t>.</a:t>
            </a:r>
            <a:endParaRPr kumimoji="0" lang="en-GB" sz="600" b="0" i="0" u="none" strike="noStrike" kern="1200" cap="none" spc="0" normalizeH="0" baseline="0" noProof="0" dirty="0">
              <a:ln>
                <a:noFill/>
              </a:ln>
              <a:solidFill>
                <a:srgbClr val="333333"/>
              </a:solidFill>
              <a:effectLst/>
              <a:uLnTx/>
              <a:uFillTx/>
              <a:latin typeface="Equinor" panose="020B0503050302040203" pitchFamily="34" charset="0"/>
              <a:ea typeface="+mn-ea"/>
              <a:cs typeface="Arial" charset="0"/>
            </a:endParaRPr>
          </a:p>
        </p:txBody>
      </p:sp>
      <p:sp>
        <p:nvSpPr>
          <p:cNvPr id="10" name="Text Placeholder 9">
            <a:extLst>
              <a:ext uri="{FF2B5EF4-FFF2-40B4-BE49-F238E27FC236}">
                <a16:creationId xmlns:a16="http://schemas.microsoft.com/office/drawing/2014/main" id="{67004934-2634-455F-9B65-D723350B506E}"/>
              </a:ext>
            </a:extLst>
          </p:cNvPr>
          <p:cNvSpPr>
            <a:spLocks noGrp="1"/>
          </p:cNvSpPr>
          <p:nvPr>
            <p:ph type="body" sz="quarter" idx="11" hasCustomPrompt="1"/>
          </p:nvPr>
        </p:nvSpPr>
        <p:spPr>
          <a:xfrm>
            <a:off x="695325" y="5084763"/>
            <a:ext cx="10801350" cy="409785"/>
          </a:xfrm>
        </p:spPr>
        <p:txBody>
          <a:bodyPr lIns="0" rIns="0">
            <a:noAutofit/>
          </a:bodyPr>
          <a:lstStyle>
            <a:lvl1pPr marL="0" indent="0">
              <a:spcBef>
                <a:spcPts val="0"/>
              </a:spcBef>
              <a:spcAft>
                <a:spcPts val="0"/>
              </a:spcAft>
              <a:buNone/>
              <a:defRPr sz="1400">
                <a:solidFill>
                  <a:schemeClr val="tx1"/>
                </a:solidFill>
              </a:defRPr>
            </a:lvl1pPr>
            <a:lvl2pPr marL="505800" indent="0">
              <a:buNone/>
              <a:defRPr sz="1400"/>
            </a:lvl2pPr>
            <a:lvl3pPr marL="963000" indent="0">
              <a:buNone/>
              <a:defRPr sz="1400"/>
            </a:lvl3pPr>
            <a:lvl4pPr marL="1420200" indent="0">
              <a:buNone/>
              <a:defRPr sz="1400"/>
            </a:lvl4pPr>
            <a:lvl5pPr marL="1877400" indent="0">
              <a:buNone/>
              <a:defRPr sz="1400"/>
            </a:lvl5pPr>
          </a:lstStyle>
          <a:p>
            <a:pPr lvl="0"/>
            <a:r>
              <a:rPr lang="en-GB" noProof="0" dirty="0"/>
              <a:t>Click to add presenter name and position</a:t>
            </a:r>
          </a:p>
        </p:txBody>
      </p:sp>
      <p:sp>
        <p:nvSpPr>
          <p:cNvPr id="11" name="Title 10">
            <a:extLst>
              <a:ext uri="{FF2B5EF4-FFF2-40B4-BE49-F238E27FC236}">
                <a16:creationId xmlns:a16="http://schemas.microsoft.com/office/drawing/2014/main" id="{04DE76AC-6DBB-4E2B-8B97-854F338047D5}"/>
              </a:ext>
            </a:extLst>
          </p:cNvPr>
          <p:cNvSpPr>
            <a:spLocks noGrp="1"/>
          </p:cNvSpPr>
          <p:nvPr>
            <p:ph type="title" hasCustomPrompt="1"/>
          </p:nvPr>
        </p:nvSpPr>
        <p:spPr>
          <a:xfrm>
            <a:off x="695326" y="4400550"/>
            <a:ext cx="10801349" cy="609337"/>
          </a:xfrm>
        </p:spPr>
        <p:txBody>
          <a:bodyPr lIns="0" tIns="0" rIns="0" bIns="0" anchor="b"/>
          <a:lstStyle>
            <a:lvl1pPr>
              <a:defRPr sz="2000">
                <a:solidFill>
                  <a:schemeClr val="accent6"/>
                </a:solidFill>
                <a:latin typeface="+mj-lt"/>
              </a:defRPr>
            </a:lvl1pPr>
          </a:lstStyle>
          <a:p>
            <a:r>
              <a:rPr lang="en-GB" noProof="0" dirty="0"/>
              <a:t>Click to add presentation title</a:t>
            </a:r>
          </a:p>
        </p:txBody>
      </p:sp>
      <p:grpSp>
        <p:nvGrpSpPr>
          <p:cNvPr id="33" name="Group 32">
            <a:extLst>
              <a:ext uri="{FF2B5EF4-FFF2-40B4-BE49-F238E27FC236}">
                <a16:creationId xmlns:a16="http://schemas.microsoft.com/office/drawing/2014/main" id="{C59792CB-ADFD-4CBC-B015-F5C6D6510C12}"/>
              </a:ext>
            </a:extLst>
          </p:cNvPr>
          <p:cNvGrpSpPr/>
          <p:nvPr userDrawn="1"/>
        </p:nvGrpSpPr>
        <p:grpSpPr>
          <a:xfrm>
            <a:off x="12302028" y="1854300"/>
            <a:ext cx="155539" cy="1166719"/>
            <a:chOff x="12302028" y="1799637"/>
            <a:chExt cx="155539" cy="1166719"/>
          </a:xfrm>
        </p:grpSpPr>
        <p:sp>
          <p:nvSpPr>
            <p:cNvPr id="34" name="Rectangle 156">
              <a:extLst>
                <a:ext uri="{FF2B5EF4-FFF2-40B4-BE49-F238E27FC236}">
                  <a16:creationId xmlns:a16="http://schemas.microsoft.com/office/drawing/2014/main" id="{9363F0CA-2D4F-42DF-938D-4805544798AB}"/>
                </a:ext>
              </a:extLst>
            </p:cNvPr>
            <p:cNvSpPr/>
            <p:nvPr userDrawn="1"/>
          </p:nvSpPr>
          <p:spPr>
            <a:xfrm>
              <a:off x="12302028" y="2408463"/>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5" name="Rectangle 157">
              <a:extLst>
                <a:ext uri="{FF2B5EF4-FFF2-40B4-BE49-F238E27FC236}">
                  <a16:creationId xmlns:a16="http://schemas.microsoft.com/office/drawing/2014/main" id="{9ABAA701-EACD-40B5-98DE-9C2C8E01DB68}"/>
                </a:ext>
              </a:extLst>
            </p:cNvPr>
            <p:cNvSpPr/>
            <p:nvPr userDrawn="1"/>
          </p:nvSpPr>
          <p:spPr>
            <a:xfrm>
              <a:off x="12302028" y="2611078"/>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6" name="Rectangle 158">
              <a:extLst>
                <a:ext uri="{FF2B5EF4-FFF2-40B4-BE49-F238E27FC236}">
                  <a16:creationId xmlns:a16="http://schemas.microsoft.com/office/drawing/2014/main" id="{F01B0B42-9CEA-4C9C-999B-C54107D2A1FD}"/>
                </a:ext>
              </a:extLst>
            </p:cNvPr>
            <p:cNvSpPr/>
            <p:nvPr userDrawn="1"/>
          </p:nvSpPr>
          <p:spPr>
            <a:xfrm>
              <a:off x="12302028" y="2813695"/>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5" name="Rectangle 173">
              <a:extLst>
                <a:ext uri="{FF2B5EF4-FFF2-40B4-BE49-F238E27FC236}">
                  <a16:creationId xmlns:a16="http://schemas.microsoft.com/office/drawing/2014/main" id="{45FDCBAC-4D81-4119-8680-3B52DB16E9E2}"/>
                </a:ext>
              </a:extLst>
            </p:cNvPr>
            <p:cNvSpPr/>
            <p:nvPr userDrawn="1"/>
          </p:nvSpPr>
          <p:spPr>
            <a:xfrm>
              <a:off x="12302028" y="220552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6" name="Rectangle 183">
              <a:extLst>
                <a:ext uri="{FF2B5EF4-FFF2-40B4-BE49-F238E27FC236}">
                  <a16:creationId xmlns:a16="http://schemas.microsoft.com/office/drawing/2014/main" id="{D6CAD649-0A29-4029-97C2-3A296FE44F52}"/>
                </a:ext>
              </a:extLst>
            </p:cNvPr>
            <p:cNvSpPr/>
            <p:nvPr userDrawn="1"/>
          </p:nvSpPr>
          <p:spPr>
            <a:xfrm>
              <a:off x="12302028" y="1799637"/>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7" name="Rectangle 200">
              <a:extLst>
                <a:ext uri="{FF2B5EF4-FFF2-40B4-BE49-F238E27FC236}">
                  <a16:creationId xmlns:a16="http://schemas.microsoft.com/office/drawing/2014/main" id="{2FBC4ECA-BFFD-4688-96BA-C9D3145EFD6B}"/>
                </a:ext>
              </a:extLst>
            </p:cNvPr>
            <p:cNvSpPr/>
            <p:nvPr userDrawn="1"/>
          </p:nvSpPr>
          <p:spPr>
            <a:xfrm>
              <a:off x="12302028" y="200257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68" name="Group 67">
            <a:extLst>
              <a:ext uri="{FF2B5EF4-FFF2-40B4-BE49-F238E27FC236}">
                <a16:creationId xmlns:a16="http://schemas.microsoft.com/office/drawing/2014/main" id="{838298F1-006B-4C2E-A808-3066A85345FF}"/>
              </a:ext>
            </a:extLst>
          </p:cNvPr>
          <p:cNvGrpSpPr/>
          <p:nvPr userDrawn="1"/>
        </p:nvGrpSpPr>
        <p:grpSpPr>
          <a:xfrm>
            <a:off x="12302028" y="0"/>
            <a:ext cx="155539" cy="1509130"/>
            <a:chOff x="12302028" y="154594"/>
            <a:chExt cx="155539" cy="1509130"/>
          </a:xfrm>
        </p:grpSpPr>
        <p:sp>
          <p:nvSpPr>
            <p:cNvPr id="69" name="Rectangle 188">
              <a:extLst>
                <a:ext uri="{FF2B5EF4-FFF2-40B4-BE49-F238E27FC236}">
                  <a16:creationId xmlns:a16="http://schemas.microsoft.com/office/drawing/2014/main" id="{91F0179F-8A4F-4450-A51A-F05F85B9CBF0}"/>
                </a:ext>
              </a:extLst>
            </p:cNvPr>
            <p:cNvSpPr/>
            <p:nvPr userDrawn="1"/>
          </p:nvSpPr>
          <p:spPr>
            <a:xfrm>
              <a:off x="12302028" y="614376"/>
              <a:ext cx="155539" cy="152988"/>
            </a:xfrm>
            <a:prstGeom prst="rect">
              <a:avLst/>
            </a:prstGeom>
            <a:solidFill>
              <a:srgbClr val="FF124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0" name="Rectangle 189">
              <a:extLst>
                <a:ext uri="{FF2B5EF4-FFF2-40B4-BE49-F238E27FC236}">
                  <a16:creationId xmlns:a16="http://schemas.microsoft.com/office/drawing/2014/main" id="{E0EE7570-FD71-4EDF-A88A-BC006AF11155}"/>
                </a:ext>
              </a:extLst>
            </p:cNvPr>
            <p:cNvSpPr/>
            <p:nvPr userDrawn="1"/>
          </p:nvSpPr>
          <p:spPr>
            <a:xfrm>
              <a:off x="12302028" y="793012"/>
              <a:ext cx="155539" cy="152988"/>
            </a:xfrm>
            <a:prstGeom prst="rect">
              <a:avLst/>
            </a:prstGeom>
            <a:solidFill>
              <a:srgbClr val="FF597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1" name="Rectangle 190">
              <a:extLst>
                <a:ext uri="{FF2B5EF4-FFF2-40B4-BE49-F238E27FC236}">
                  <a16:creationId xmlns:a16="http://schemas.microsoft.com/office/drawing/2014/main" id="{E26A2A66-DD49-44DB-9601-47FDB2564282}"/>
                </a:ext>
              </a:extLst>
            </p:cNvPr>
            <p:cNvSpPr/>
            <p:nvPr userDrawn="1"/>
          </p:nvSpPr>
          <p:spPr>
            <a:xfrm>
              <a:off x="12302028" y="971648"/>
              <a:ext cx="155539" cy="152988"/>
            </a:xfrm>
            <a:prstGeom prst="rect">
              <a:avLst/>
            </a:prstGeom>
            <a:solidFill>
              <a:srgbClr val="FF88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2" name="Rectangle 191">
              <a:extLst>
                <a:ext uri="{FF2B5EF4-FFF2-40B4-BE49-F238E27FC236}">
                  <a16:creationId xmlns:a16="http://schemas.microsoft.com/office/drawing/2014/main" id="{E23C084A-C69C-4D4B-A47D-AFABA419C904}"/>
                </a:ext>
              </a:extLst>
            </p:cNvPr>
            <p:cNvSpPr/>
            <p:nvPr userDrawn="1"/>
          </p:nvSpPr>
          <p:spPr>
            <a:xfrm>
              <a:off x="12302028" y="1150284"/>
              <a:ext cx="155539" cy="152988"/>
            </a:xfrm>
            <a:prstGeom prst="rect">
              <a:avLst/>
            </a:prstGeom>
            <a:solidFill>
              <a:srgbClr val="FFB7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3" name="Rectangle 192">
              <a:extLst>
                <a:ext uri="{FF2B5EF4-FFF2-40B4-BE49-F238E27FC236}">
                  <a16:creationId xmlns:a16="http://schemas.microsoft.com/office/drawing/2014/main" id="{B73A1DE7-DC07-499D-B2C6-D37293623203}"/>
                </a:ext>
              </a:extLst>
            </p:cNvPr>
            <p:cNvSpPr/>
            <p:nvPr userDrawn="1"/>
          </p:nvSpPr>
          <p:spPr>
            <a:xfrm>
              <a:off x="12302028" y="1328920"/>
              <a:ext cx="155539" cy="152988"/>
            </a:xfrm>
            <a:prstGeom prst="rect">
              <a:avLst/>
            </a:prstGeom>
            <a:solidFill>
              <a:srgbClr val="FFD0D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4" name="Rectangle 31">
              <a:extLst>
                <a:ext uri="{FF2B5EF4-FFF2-40B4-BE49-F238E27FC236}">
                  <a16:creationId xmlns:a16="http://schemas.microsoft.com/office/drawing/2014/main" id="{E012B677-B5EB-4250-A98C-E053DC3AF743}"/>
                </a:ext>
              </a:extLst>
            </p:cNvPr>
            <p:cNvSpPr/>
            <p:nvPr userDrawn="1"/>
          </p:nvSpPr>
          <p:spPr>
            <a:xfrm>
              <a:off x="12302028" y="381213"/>
              <a:ext cx="155539" cy="152988"/>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5" name="Rectangle 33">
              <a:extLst>
                <a:ext uri="{FF2B5EF4-FFF2-40B4-BE49-F238E27FC236}">
                  <a16:creationId xmlns:a16="http://schemas.microsoft.com/office/drawing/2014/main" id="{C249D363-59E1-4053-8FF8-0886171A57C6}"/>
                </a:ext>
              </a:extLst>
            </p:cNvPr>
            <p:cNvSpPr/>
            <p:nvPr userDrawn="1"/>
          </p:nvSpPr>
          <p:spPr>
            <a:xfrm>
              <a:off x="12302028" y="154594"/>
              <a:ext cx="155539" cy="152988"/>
            </a:xfrm>
            <a:prstGeom prst="rect">
              <a:avLst/>
            </a:prstGeom>
            <a:solidFill>
              <a:srgbClr val="33333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6" name="Rectangle 192">
              <a:extLst>
                <a:ext uri="{FF2B5EF4-FFF2-40B4-BE49-F238E27FC236}">
                  <a16:creationId xmlns:a16="http://schemas.microsoft.com/office/drawing/2014/main" id="{53C4A98D-2087-4CEC-BA3E-D8449DA6A21F}"/>
                </a:ext>
              </a:extLst>
            </p:cNvPr>
            <p:cNvSpPr/>
            <p:nvPr userDrawn="1"/>
          </p:nvSpPr>
          <p:spPr>
            <a:xfrm>
              <a:off x="12302028" y="1510736"/>
              <a:ext cx="155539" cy="152988"/>
            </a:xfrm>
            <a:prstGeom prst="rect">
              <a:avLst/>
            </a:prstGeom>
            <a:solidFill>
              <a:srgbClr val="FFEC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77" name="Group 76">
            <a:extLst>
              <a:ext uri="{FF2B5EF4-FFF2-40B4-BE49-F238E27FC236}">
                <a16:creationId xmlns:a16="http://schemas.microsoft.com/office/drawing/2014/main" id="{15B49BDA-F19C-4145-BD21-6CEA5D02C856}"/>
              </a:ext>
            </a:extLst>
          </p:cNvPr>
          <p:cNvGrpSpPr/>
          <p:nvPr userDrawn="1"/>
        </p:nvGrpSpPr>
        <p:grpSpPr>
          <a:xfrm>
            <a:off x="12302028" y="3366188"/>
            <a:ext cx="155539" cy="3491812"/>
            <a:chOff x="12302028" y="3266863"/>
            <a:chExt cx="155539" cy="3491812"/>
          </a:xfrm>
        </p:grpSpPr>
        <p:sp>
          <p:nvSpPr>
            <p:cNvPr id="78" name="Rectangle 174">
              <a:extLst>
                <a:ext uri="{FF2B5EF4-FFF2-40B4-BE49-F238E27FC236}">
                  <a16:creationId xmlns:a16="http://schemas.microsoft.com/office/drawing/2014/main" id="{89FFCB44-D1B4-476B-A351-0E82721B10CB}"/>
                </a:ext>
              </a:extLst>
            </p:cNvPr>
            <p:cNvSpPr/>
            <p:nvPr userDrawn="1"/>
          </p:nvSpPr>
          <p:spPr>
            <a:xfrm>
              <a:off x="12302028" y="4249448"/>
              <a:ext cx="155539" cy="152988"/>
            </a:xfrm>
            <a:prstGeom prst="rect">
              <a:avLst/>
            </a:prstGeom>
            <a:solidFill>
              <a:srgbClr val="4C9B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9" name="Rectangle 175">
              <a:extLst>
                <a:ext uri="{FF2B5EF4-FFF2-40B4-BE49-F238E27FC236}">
                  <a16:creationId xmlns:a16="http://schemas.microsoft.com/office/drawing/2014/main" id="{6E165768-DA4E-48A8-8B2D-A8EEEB0E192C}"/>
                </a:ext>
              </a:extLst>
            </p:cNvPr>
            <p:cNvSpPr/>
            <p:nvPr userDrawn="1"/>
          </p:nvSpPr>
          <p:spPr>
            <a:xfrm>
              <a:off x="12302028" y="4445965"/>
              <a:ext cx="155539" cy="152988"/>
            </a:xfrm>
            <a:prstGeom prst="rect">
              <a:avLst/>
            </a:prstGeom>
            <a:solidFill>
              <a:srgbClr val="7FB7B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0" name="Rectangle 176">
              <a:extLst>
                <a:ext uri="{FF2B5EF4-FFF2-40B4-BE49-F238E27FC236}">
                  <a16:creationId xmlns:a16="http://schemas.microsoft.com/office/drawing/2014/main" id="{9FFC1A04-EDA8-44BC-8FC3-F447AD759BCC}"/>
                </a:ext>
              </a:extLst>
            </p:cNvPr>
            <p:cNvSpPr/>
            <p:nvPr userDrawn="1"/>
          </p:nvSpPr>
          <p:spPr>
            <a:xfrm>
              <a:off x="12302028" y="4642482"/>
              <a:ext cx="155539" cy="152988"/>
            </a:xfrm>
            <a:prstGeom prst="rect">
              <a:avLst/>
            </a:prstGeom>
            <a:solidFill>
              <a:srgbClr val="B2D4D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1" name="Rectangle 189">
              <a:extLst>
                <a:ext uri="{FF2B5EF4-FFF2-40B4-BE49-F238E27FC236}">
                  <a16:creationId xmlns:a16="http://schemas.microsoft.com/office/drawing/2014/main" id="{CAFB48BD-D74F-432E-B7F3-8BB03AF83C98}"/>
                </a:ext>
              </a:extLst>
            </p:cNvPr>
            <p:cNvSpPr/>
            <p:nvPr userDrawn="1"/>
          </p:nvSpPr>
          <p:spPr>
            <a:xfrm>
              <a:off x="12302028" y="3463380"/>
              <a:ext cx="155539" cy="152988"/>
            </a:xfrm>
            <a:prstGeom prst="rect">
              <a:avLst/>
            </a:prstGeom>
            <a:solidFill>
              <a:srgbClr val="65737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2" name="Rectangle 190">
              <a:extLst>
                <a:ext uri="{FF2B5EF4-FFF2-40B4-BE49-F238E27FC236}">
                  <a16:creationId xmlns:a16="http://schemas.microsoft.com/office/drawing/2014/main" id="{76BBA105-E99F-4EAE-9114-958870B64472}"/>
                </a:ext>
              </a:extLst>
            </p:cNvPr>
            <p:cNvSpPr/>
            <p:nvPr userDrawn="1"/>
          </p:nvSpPr>
          <p:spPr>
            <a:xfrm>
              <a:off x="12302028" y="3659897"/>
              <a:ext cx="155539" cy="152988"/>
            </a:xfrm>
            <a:prstGeom prst="rect">
              <a:avLst/>
            </a:prstGeom>
            <a:solidFill>
              <a:srgbClr val="919BA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3" name="Rectangle 191">
              <a:extLst>
                <a:ext uri="{FF2B5EF4-FFF2-40B4-BE49-F238E27FC236}">
                  <a16:creationId xmlns:a16="http://schemas.microsoft.com/office/drawing/2014/main" id="{C3C3C0E6-EE80-4BC6-A7B3-A73C1E45CD4E}"/>
                </a:ext>
              </a:extLst>
            </p:cNvPr>
            <p:cNvSpPr/>
            <p:nvPr userDrawn="1"/>
          </p:nvSpPr>
          <p:spPr>
            <a:xfrm>
              <a:off x="12302028" y="3856414"/>
              <a:ext cx="155539" cy="152988"/>
            </a:xfrm>
            <a:prstGeom prst="rect">
              <a:avLst/>
            </a:prstGeom>
            <a:solidFill>
              <a:srgbClr val="BDC3C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4" name="Rectangle 183">
              <a:extLst>
                <a:ext uri="{FF2B5EF4-FFF2-40B4-BE49-F238E27FC236}">
                  <a16:creationId xmlns:a16="http://schemas.microsoft.com/office/drawing/2014/main" id="{E31AAD80-EEAC-4E86-8F93-F69A19F9D0ED}"/>
                </a:ext>
              </a:extLst>
            </p:cNvPr>
            <p:cNvSpPr/>
            <p:nvPr userDrawn="1"/>
          </p:nvSpPr>
          <p:spPr>
            <a:xfrm>
              <a:off x="12302028" y="3266863"/>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5" name="Rectangle 173">
              <a:extLst>
                <a:ext uri="{FF2B5EF4-FFF2-40B4-BE49-F238E27FC236}">
                  <a16:creationId xmlns:a16="http://schemas.microsoft.com/office/drawing/2014/main" id="{D1EDEF30-DAAF-444C-8AEF-AC7FA44A190F}"/>
                </a:ext>
              </a:extLst>
            </p:cNvPr>
            <p:cNvSpPr/>
            <p:nvPr userDrawn="1"/>
          </p:nvSpPr>
          <p:spPr>
            <a:xfrm>
              <a:off x="12302028" y="405293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6" name="Rectangle 156">
              <a:extLst>
                <a:ext uri="{FF2B5EF4-FFF2-40B4-BE49-F238E27FC236}">
                  <a16:creationId xmlns:a16="http://schemas.microsoft.com/office/drawing/2014/main" id="{D2ACA4B7-C62C-42A1-B650-AE87875FB07D}"/>
                </a:ext>
              </a:extLst>
            </p:cNvPr>
            <p:cNvSpPr/>
            <p:nvPr userDrawn="1"/>
          </p:nvSpPr>
          <p:spPr>
            <a:xfrm>
              <a:off x="12302028" y="5821257"/>
              <a:ext cx="155539" cy="152661"/>
            </a:xfrm>
            <a:prstGeom prst="rect">
              <a:avLst/>
            </a:prstGeom>
            <a:solidFill>
              <a:srgbClr val="EAF4F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7" name="Rectangle 157">
              <a:extLst>
                <a:ext uri="{FF2B5EF4-FFF2-40B4-BE49-F238E27FC236}">
                  <a16:creationId xmlns:a16="http://schemas.microsoft.com/office/drawing/2014/main" id="{1786B5E2-1A2A-45B1-B481-173E9DF5F5FA}"/>
                </a:ext>
              </a:extLst>
            </p:cNvPr>
            <p:cNvSpPr/>
            <p:nvPr userDrawn="1"/>
          </p:nvSpPr>
          <p:spPr>
            <a:xfrm>
              <a:off x="12302028" y="6213637"/>
              <a:ext cx="155539" cy="152661"/>
            </a:xfrm>
            <a:prstGeom prst="rect">
              <a:avLst/>
            </a:prstGeom>
            <a:solidFill>
              <a:srgbClr val="F2FCF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8" name="Rectangle 158">
              <a:extLst>
                <a:ext uri="{FF2B5EF4-FFF2-40B4-BE49-F238E27FC236}">
                  <a16:creationId xmlns:a16="http://schemas.microsoft.com/office/drawing/2014/main" id="{D202890D-C23E-4B57-A118-AB3D42895EBC}"/>
                </a:ext>
              </a:extLst>
            </p:cNvPr>
            <p:cNvSpPr/>
            <p:nvPr userDrawn="1"/>
          </p:nvSpPr>
          <p:spPr>
            <a:xfrm>
              <a:off x="12302028" y="6606014"/>
              <a:ext cx="155539" cy="152661"/>
            </a:xfrm>
            <a:prstGeom prst="rect">
              <a:avLst/>
            </a:prstGeom>
            <a:solidFill>
              <a:srgbClr val="FFF3E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9" name="Rectangle 156">
              <a:extLst>
                <a:ext uri="{FF2B5EF4-FFF2-40B4-BE49-F238E27FC236}">
                  <a16:creationId xmlns:a16="http://schemas.microsoft.com/office/drawing/2014/main" id="{643A3032-98D1-48FE-A761-F1825ACAB925}"/>
                </a:ext>
              </a:extLst>
            </p:cNvPr>
            <p:cNvSpPr/>
            <p:nvPr userDrawn="1"/>
          </p:nvSpPr>
          <p:spPr>
            <a:xfrm>
              <a:off x="12302028" y="5625067"/>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0" name="Rectangle 157">
              <a:extLst>
                <a:ext uri="{FF2B5EF4-FFF2-40B4-BE49-F238E27FC236}">
                  <a16:creationId xmlns:a16="http://schemas.microsoft.com/office/drawing/2014/main" id="{0C3B4021-53D2-4EB4-9084-0185DEE727C4}"/>
                </a:ext>
              </a:extLst>
            </p:cNvPr>
            <p:cNvSpPr/>
            <p:nvPr userDrawn="1"/>
          </p:nvSpPr>
          <p:spPr>
            <a:xfrm>
              <a:off x="12302028" y="6017447"/>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1" name="Rectangle 158">
              <a:extLst>
                <a:ext uri="{FF2B5EF4-FFF2-40B4-BE49-F238E27FC236}">
                  <a16:creationId xmlns:a16="http://schemas.microsoft.com/office/drawing/2014/main" id="{DC7B9725-19DB-4FE9-865B-70F130DDC641}"/>
                </a:ext>
              </a:extLst>
            </p:cNvPr>
            <p:cNvSpPr/>
            <p:nvPr userDrawn="1"/>
          </p:nvSpPr>
          <p:spPr>
            <a:xfrm>
              <a:off x="12302028" y="6409827"/>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2" name="Rectangle 174">
              <a:extLst>
                <a:ext uri="{FF2B5EF4-FFF2-40B4-BE49-F238E27FC236}">
                  <a16:creationId xmlns:a16="http://schemas.microsoft.com/office/drawing/2014/main" id="{841F99CD-9BD3-49B0-9346-1664524D92C8}"/>
                </a:ext>
              </a:extLst>
            </p:cNvPr>
            <p:cNvSpPr/>
            <p:nvPr userDrawn="1"/>
          </p:nvSpPr>
          <p:spPr>
            <a:xfrm>
              <a:off x="12302028" y="5035516"/>
              <a:ext cx="155539" cy="152988"/>
            </a:xfrm>
            <a:prstGeom prst="rect">
              <a:avLst/>
            </a:prstGeom>
            <a:solidFill>
              <a:srgbClr val="A44C6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3" name="Rectangle 175">
              <a:extLst>
                <a:ext uri="{FF2B5EF4-FFF2-40B4-BE49-F238E27FC236}">
                  <a16:creationId xmlns:a16="http://schemas.microsoft.com/office/drawing/2014/main" id="{1C929E19-AABE-4C0A-BB7E-E5C822BA7B2A}"/>
                </a:ext>
              </a:extLst>
            </p:cNvPr>
            <p:cNvSpPr/>
            <p:nvPr userDrawn="1"/>
          </p:nvSpPr>
          <p:spPr>
            <a:xfrm>
              <a:off x="12302028" y="5232033"/>
              <a:ext cx="155539" cy="152988"/>
            </a:xfrm>
            <a:prstGeom prst="rect">
              <a:avLst/>
            </a:prstGeom>
            <a:solidFill>
              <a:srgbClr val="BE7F9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4" name="Rectangle 176">
              <a:extLst>
                <a:ext uri="{FF2B5EF4-FFF2-40B4-BE49-F238E27FC236}">
                  <a16:creationId xmlns:a16="http://schemas.microsoft.com/office/drawing/2014/main" id="{734C0DFB-721D-4ACC-A890-619C5B001E57}"/>
                </a:ext>
              </a:extLst>
            </p:cNvPr>
            <p:cNvSpPr/>
            <p:nvPr userDrawn="1"/>
          </p:nvSpPr>
          <p:spPr>
            <a:xfrm>
              <a:off x="12302028" y="5428550"/>
              <a:ext cx="155539" cy="152988"/>
            </a:xfrm>
            <a:prstGeom prst="rect">
              <a:avLst/>
            </a:prstGeom>
            <a:solidFill>
              <a:srgbClr val="D8B2B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5" name="Rectangle 173">
              <a:extLst>
                <a:ext uri="{FF2B5EF4-FFF2-40B4-BE49-F238E27FC236}">
                  <a16:creationId xmlns:a16="http://schemas.microsoft.com/office/drawing/2014/main" id="{FAC03BCE-A06E-42A3-B9C3-6144A371F267}"/>
                </a:ext>
              </a:extLst>
            </p:cNvPr>
            <p:cNvSpPr/>
            <p:nvPr userDrawn="1"/>
          </p:nvSpPr>
          <p:spPr>
            <a:xfrm>
              <a:off x="12302028" y="483899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sp>
        <p:nvSpPr>
          <p:cNvPr id="96" name="TextBox 95">
            <a:extLst>
              <a:ext uri="{FF2B5EF4-FFF2-40B4-BE49-F238E27FC236}">
                <a16:creationId xmlns:a16="http://schemas.microsoft.com/office/drawing/2014/main" id="{2AA3739F-4846-4120-B275-288109D2932A}"/>
              </a:ext>
            </a:extLst>
          </p:cNvPr>
          <p:cNvSpPr txBox="1"/>
          <p:nvPr userDrawn="1"/>
        </p:nvSpPr>
        <p:spPr>
          <a:xfrm rot="5400000">
            <a:off x="12140889" y="354987"/>
            <a:ext cx="838371" cy="123111"/>
          </a:xfrm>
          <a:prstGeom prst="rect">
            <a:avLst/>
          </a:prstGeom>
          <a:noFill/>
        </p:spPr>
        <p:txBody>
          <a:bodyPr wrap="none" lIns="0" tIns="0" rIns="0" bIns="0" rtlCol="0">
            <a:spAutoFit/>
          </a:bodyPr>
          <a:lstStyle/>
          <a:p>
            <a:r>
              <a:rPr lang="en-GB" sz="800" noProof="0" dirty="0">
                <a:solidFill>
                  <a:schemeClr val="bg1">
                    <a:lumMod val="65000"/>
                  </a:schemeClr>
                </a:solidFill>
              </a:rPr>
              <a:t>PRIMARY COLORS</a:t>
            </a:r>
          </a:p>
        </p:txBody>
      </p:sp>
      <p:sp>
        <p:nvSpPr>
          <p:cNvPr id="97" name="TextBox 96">
            <a:extLst>
              <a:ext uri="{FF2B5EF4-FFF2-40B4-BE49-F238E27FC236}">
                <a16:creationId xmlns:a16="http://schemas.microsoft.com/office/drawing/2014/main" id="{5B29808E-8254-4C61-AECC-1775DF8C329D}"/>
              </a:ext>
            </a:extLst>
          </p:cNvPr>
          <p:cNvSpPr txBox="1"/>
          <p:nvPr userDrawn="1"/>
        </p:nvSpPr>
        <p:spPr>
          <a:xfrm rot="5400000">
            <a:off x="12060551" y="2325408"/>
            <a:ext cx="1027525" cy="123111"/>
          </a:xfrm>
          <a:prstGeom prst="rect">
            <a:avLst/>
          </a:prstGeom>
          <a:noFill/>
        </p:spPr>
        <p:txBody>
          <a:bodyPr wrap="none" lIns="0" tIns="0" rIns="0" bIns="0" rtlCol="0">
            <a:spAutoFit/>
          </a:bodyPr>
          <a:lstStyle/>
          <a:p>
            <a:r>
              <a:rPr lang="en-GB" sz="800" noProof="0" dirty="0">
                <a:solidFill>
                  <a:schemeClr val="bg1">
                    <a:lumMod val="65000"/>
                  </a:schemeClr>
                </a:solidFill>
              </a:rPr>
              <a:t>SECONDARY COLORS</a:t>
            </a:r>
          </a:p>
        </p:txBody>
      </p:sp>
      <p:sp>
        <p:nvSpPr>
          <p:cNvPr id="98" name="TextBox 97">
            <a:extLst>
              <a:ext uri="{FF2B5EF4-FFF2-40B4-BE49-F238E27FC236}">
                <a16:creationId xmlns:a16="http://schemas.microsoft.com/office/drawing/2014/main" id="{A5179A29-EC69-4553-BC3E-48C0BE86B7B0}"/>
              </a:ext>
            </a:extLst>
          </p:cNvPr>
          <p:cNvSpPr txBox="1"/>
          <p:nvPr userDrawn="1"/>
        </p:nvSpPr>
        <p:spPr>
          <a:xfrm rot="5400000">
            <a:off x="11714302" y="4164644"/>
            <a:ext cx="1720023" cy="123111"/>
          </a:xfrm>
          <a:prstGeom prst="rect">
            <a:avLst/>
          </a:prstGeom>
          <a:noFill/>
        </p:spPr>
        <p:txBody>
          <a:bodyPr wrap="none" lIns="0" tIns="0" rIns="0" bIns="0" rtlCol="0">
            <a:spAutoFit/>
          </a:bodyPr>
          <a:lstStyle/>
          <a:p>
            <a:r>
              <a:rPr lang="en-GB" sz="800" noProof="0" dirty="0">
                <a:solidFill>
                  <a:schemeClr val="bg1">
                    <a:lumMod val="65000"/>
                  </a:schemeClr>
                </a:solidFill>
              </a:rPr>
              <a:t>CHARTS AND INFOGRAPHIC COLORS</a:t>
            </a:r>
          </a:p>
        </p:txBody>
      </p:sp>
      <p:pic>
        <p:nvPicPr>
          <p:cNvPr id="45" name="Graphic 44">
            <a:extLst>
              <a:ext uri="{FF2B5EF4-FFF2-40B4-BE49-F238E27FC236}">
                <a16:creationId xmlns:a16="http://schemas.microsoft.com/office/drawing/2014/main" id="{64E422E7-C7DB-4940-B055-4E14BF9FA65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82061" y="512596"/>
            <a:ext cx="1316395" cy="1080000"/>
          </a:xfrm>
          <a:prstGeom prst="rect">
            <a:avLst/>
          </a:prstGeom>
        </p:spPr>
      </p:pic>
    </p:spTree>
    <p:extLst>
      <p:ext uri="{BB962C8B-B14F-4D97-AF65-F5344CB8AC3E}">
        <p14:creationId xmlns:p14="http://schemas.microsoft.com/office/powerpoint/2010/main" val="102662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Rose">
    <p:bg>
      <p:bgPr>
        <a:solidFill>
          <a:srgbClr val="FFDFE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26629-5690-4594-84E2-75C8A861DA9F}"/>
              </a:ext>
            </a:extLst>
          </p:cNvPr>
          <p:cNvSpPr>
            <a:spLocks noGrp="1"/>
          </p:cNvSpPr>
          <p:nvPr>
            <p:ph type="ctrTitle"/>
          </p:nvPr>
        </p:nvSpPr>
        <p:spPr>
          <a:xfrm>
            <a:off x="695325" y="800100"/>
            <a:ext cx="5364164" cy="3600450"/>
          </a:xfrm>
          <a:noFill/>
        </p:spPr>
        <p:txBody>
          <a:bodyPr tIns="0" bIns="0" anchor="b"/>
          <a:lstStyle>
            <a:lvl1pPr algn="l">
              <a:lnSpc>
                <a:spcPct val="100000"/>
              </a:lnSpc>
              <a:defRPr sz="3200">
                <a:solidFill>
                  <a:schemeClr val="accent6"/>
                </a:solidFill>
              </a:defRPr>
            </a:lvl1pPr>
          </a:lstStyle>
          <a:p>
            <a:r>
              <a:rPr lang="en-US" noProof="0"/>
              <a:t>Click to edit Master title style</a:t>
            </a:r>
            <a:endParaRPr lang="en-GB" noProof="0" dirty="0"/>
          </a:p>
        </p:txBody>
      </p:sp>
      <p:sp>
        <p:nvSpPr>
          <p:cNvPr id="33" name="Undertittel 2">
            <a:extLst>
              <a:ext uri="{FF2B5EF4-FFF2-40B4-BE49-F238E27FC236}">
                <a16:creationId xmlns:a16="http://schemas.microsoft.com/office/drawing/2014/main" id="{26E6A6CC-87BC-48B0-B3D2-57BB7E19986B}"/>
              </a:ext>
            </a:extLst>
          </p:cNvPr>
          <p:cNvSpPr>
            <a:spLocks noGrp="1"/>
          </p:cNvSpPr>
          <p:nvPr>
            <p:ph type="subTitle" idx="1"/>
          </p:nvPr>
        </p:nvSpPr>
        <p:spPr>
          <a:xfrm>
            <a:off x="694800" y="4473574"/>
            <a:ext cx="5335200" cy="1221625"/>
          </a:xfrm>
        </p:spPr>
        <p:txBody>
          <a:bodyPr/>
          <a:lstStyle>
            <a:lvl1pPr marL="0" indent="0" algn="l">
              <a:spcBef>
                <a:spcPts val="0"/>
              </a:spcBef>
              <a:spcAft>
                <a:spcPts val="0"/>
              </a:spcAft>
              <a:buNone/>
              <a:defRPr sz="1800" spc="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dirty="0"/>
          </a:p>
        </p:txBody>
      </p:sp>
      <p:grpSp>
        <p:nvGrpSpPr>
          <p:cNvPr id="32" name="Group 31">
            <a:extLst>
              <a:ext uri="{FF2B5EF4-FFF2-40B4-BE49-F238E27FC236}">
                <a16:creationId xmlns:a16="http://schemas.microsoft.com/office/drawing/2014/main" id="{6BFC6E64-38F1-4044-BD91-AA56AA03B277}"/>
              </a:ext>
            </a:extLst>
          </p:cNvPr>
          <p:cNvGrpSpPr/>
          <p:nvPr userDrawn="1"/>
        </p:nvGrpSpPr>
        <p:grpSpPr>
          <a:xfrm>
            <a:off x="12302028" y="1854300"/>
            <a:ext cx="155539" cy="1166719"/>
            <a:chOff x="12302028" y="1799637"/>
            <a:chExt cx="155539" cy="1166719"/>
          </a:xfrm>
        </p:grpSpPr>
        <p:sp>
          <p:nvSpPr>
            <p:cNvPr id="61" name="Rectangle 156">
              <a:extLst>
                <a:ext uri="{FF2B5EF4-FFF2-40B4-BE49-F238E27FC236}">
                  <a16:creationId xmlns:a16="http://schemas.microsoft.com/office/drawing/2014/main" id="{ABAA33E4-E56C-42A7-9E1C-E6F11F1ADA92}"/>
                </a:ext>
              </a:extLst>
            </p:cNvPr>
            <p:cNvSpPr/>
            <p:nvPr userDrawn="1"/>
          </p:nvSpPr>
          <p:spPr>
            <a:xfrm>
              <a:off x="12302028" y="2408463"/>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2" name="Rectangle 157">
              <a:extLst>
                <a:ext uri="{FF2B5EF4-FFF2-40B4-BE49-F238E27FC236}">
                  <a16:creationId xmlns:a16="http://schemas.microsoft.com/office/drawing/2014/main" id="{9EEA9963-258F-40C6-B86F-5F48883968DF}"/>
                </a:ext>
              </a:extLst>
            </p:cNvPr>
            <p:cNvSpPr/>
            <p:nvPr userDrawn="1"/>
          </p:nvSpPr>
          <p:spPr>
            <a:xfrm>
              <a:off x="12302028" y="2611078"/>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3" name="Rectangle 158">
              <a:extLst>
                <a:ext uri="{FF2B5EF4-FFF2-40B4-BE49-F238E27FC236}">
                  <a16:creationId xmlns:a16="http://schemas.microsoft.com/office/drawing/2014/main" id="{0C4AD951-9BDB-447B-81ED-197771611702}"/>
                </a:ext>
              </a:extLst>
            </p:cNvPr>
            <p:cNvSpPr/>
            <p:nvPr userDrawn="1"/>
          </p:nvSpPr>
          <p:spPr>
            <a:xfrm>
              <a:off x="12302028" y="2813695"/>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4" name="Rectangle 173">
              <a:extLst>
                <a:ext uri="{FF2B5EF4-FFF2-40B4-BE49-F238E27FC236}">
                  <a16:creationId xmlns:a16="http://schemas.microsoft.com/office/drawing/2014/main" id="{514084A9-A079-4C9C-8AC1-8826D45EFBB1}"/>
                </a:ext>
              </a:extLst>
            </p:cNvPr>
            <p:cNvSpPr/>
            <p:nvPr userDrawn="1"/>
          </p:nvSpPr>
          <p:spPr>
            <a:xfrm>
              <a:off x="12302028" y="220552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5" name="Rectangle 183">
              <a:extLst>
                <a:ext uri="{FF2B5EF4-FFF2-40B4-BE49-F238E27FC236}">
                  <a16:creationId xmlns:a16="http://schemas.microsoft.com/office/drawing/2014/main" id="{78CE77FA-9470-4F14-AA66-AACE5ADF8418}"/>
                </a:ext>
              </a:extLst>
            </p:cNvPr>
            <p:cNvSpPr/>
            <p:nvPr userDrawn="1"/>
          </p:nvSpPr>
          <p:spPr>
            <a:xfrm>
              <a:off x="12302028" y="1799637"/>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6" name="Rectangle 200">
              <a:extLst>
                <a:ext uri="{FF2B5EF4-FFF2-40B4-BE49-F238E27FC236}">
                  <a16:creationId xmlns:a16="http://schemas.microsoft.com/office/drawing/2014/main" id="{181B3A98-3B79-46A9-8E4F-77A0EBEFC94C}"/>
                </a:ext>
              </a:extLst>
            </p:cNvPr>
            <p:cNvSpPr/>
            <p:nvPr userDrawn="1"/>
          </p:nvSpPr>
          <p:spPr>
            <a:xfrm>
              <a:off x="12302028" y="200257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67" name="Group 66">
            <a:extLst>
              <a:ext uri="{FF2B5EF4-FFF2-40B4-BE49-F238E27FC236}">
                <a16:creationId xmlns:a16="http://schemas.microsoft.com/office/drawing/2014/main" id="{D5EAFF19-0395-48D2-8028-AFE2E56713DF}"/>
              </a:ext>
            </a:extLst>
          </p:cNvPr>
          <p:cNvGrpSpPr/>
          <p:nvPr userDrawn="1"/>
        </p:nvGrpSpPr>
        <p:grpSpPr>
          <a:xfrm>
            <a:off x="12302028" y="0"/>
            <a:ext cx="155539" cy="1509130"/>
            <a:chOff x="12302028" y="154594"/>
            <a:chExt cx="155539" cy="1509130"/>
          </a:xfrm>
        </p:grpSpPr>
        <p:sp>
          <p:nvSpPr>
            <p:cNvPr id="68" name="Rectangle 188">
              <a:extLst>
                <a:ext uri="{FF2B5EF4-FFF2-40B4-BE49-F238E27FC236}">
                  <a16:creationId xmlns:a16="http://schemas.microsoft.com/office/drawing/2014/main" id="{178DE8F4-6B6F-46A5-B5C5-B3BB82E07B61}"/>
                </a:ext>
              </a:extLst>
            </p:cNvPr>
            <p:cNvSpPr/>
            <p:nvPr userDrawn="1"/>
          </p:nvSpPr>
          <p:spPr>
            <a:xfrm>
              <a:off x="12302028" y="614376"/>
              <a:ext cx="155539" cy="152988"/>
            </a:xfrm>
            <a:prstGeom prst="rect">
              <a:avLst/>
            </a:prstGeom>
            <a:solidFill>
              <a:srgbClr val="FF124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9" name="Rectangle 189">
              <a:extLst>
                <a:ext uri="{FF2B5EF4-FFF2-40B4-BE49-F238E27FC236}">
                  <a16:creationId xmlns:a16="http://schemas.microsoft.com/office/drawing/2014/main" id="{4D5FF7DB-25BF-49BF-9E65-A8813D573CC5}"/>
                </a:ext>
              </a:extLst>
            </p:cNvPr>
            <p:cNvSpPr/>
            <p:nvPr userDrawn="1"/>
          </p:nvSpPr>
          <p:spPr>
            <a:xfrm>
              <a:off x="12302028" y="793012"/>
              <a:ext cx="155539" cy="152988"/>
            </a:xfrm>
            <a:prstGeom prst="rect">
              <a:avLst/>
            </a:prstGeom>
            <a:solidFill>
              <a:srgbClr val="FF597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0" name="Rectangle 190">
              <a:extLst>
                <a:ext uri="{FF2B5EF4-FFF2-40B4-BE49-F238E27FC236}">
                  <a16:creationId xmlns:a16="http://schemas.microsoft.com/office/drawing/2014/main" id="{B4089DF2-10C7-4CA0-85A5-F70946E535CF}"/>
                </a:ext>
              </a:extLst>
            </p:cNvPr>
            <p:cNvSpPr/>
            <p:nvPr userDrawn="1"/>
          </p:nvSpPr>
          <p:spPr>
            <a:xfrm>
              <a:off x="12302028" y="971648"/>
              <a:ext cx="155539" cy="152988"/>
            </a:xfrm>
            <a:prstGeom prst="rect">
              <a:avLst/>
            </a:prstGeom>
            <a:solidFill>
              <a:srgbClr val="FF88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1" name="Rectangle 191">
              <a:extLst>
                <a:ext uri="{FF2B5EF4-FFF2-40B4-BE49-F238E27FC236}">
                  <a16:creationId xmlns:a16="http://schemas.microsoft.com/office/drawing/2014/main" id="{1F333FB1-889F-4826-88FA-9E17AC7F363E}"/>
                </a:ext>
              </a:extLst>
            </p:cNvPr>
            <p:cNvSpPr/>
            <p:nvPr userDrawn="1"/>
          </p:nvSpPr>
          <p:spPr>
            <a:xfrm>
              <a:off x="12302028" y="1150284"/>
              <a:ext cx="155539" cy="152988"/>
            </a:xfrm>
            <a:prstGeom prst="rect">
              <a:avLst/>
            </a:prstGeom>
            <a:solidFill>
              <a:srgbClr val="FFB7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2" name="Rectangle 192">
              <a:extLst>
                <a:ext uri="{FF2B5EF4-FFF2-40B4-BE49-F238E27FC236}">
                  <a16:creationId xmlns:a16="http://schemas.microsoft.com/office/drawing/2014/main" id="{CF6721E9-7E32-4E35-AE97-B7DCE7A1AAD9}"/>
                </a:ext>
              </a:extLst>
            </p:cNvPr>
            <p:cNvSpPr/>
            <p:nvPr userDrawn="1"/>
          </p:nvSpPr>
          <p:spPr>
            <a:xfrm>
              <a:off x="12302028" y="1328920"/>
              <a:ext cx="155539" cy="152988"/>
            </a:xfrm>
            <a:prstGeom prst="rect">
              <a:avLst/>
            </a:prstGeom>
            <a:solidFill>
              <a:srgbClr val="FFD0D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3" name="Rectangle 31">
              <a:extLst>
                <a:ext uri="{FF2B5EF4-FFF2-40B4-BE49-F238E27FC236}">
                  <a16:creationId xmlns:a16="http://schemas.microsoft.com/office/drawing/2014/main" id="{4370C8E6-A2FE-4828-A4C1-DE16E6C807C7}"/>
                </a:ext>
              </a:extLst>
            </p:cNvPr>
            <p:cNvSpPr/>
            <p:nvPr userDrawn="1"/>
          </p:nvSpPr>
          <p:spPr>
            <a:xfrm>
              <a:off x="12302028" y="381213"/>
              <a:ext cx="155539" cy="152988"/>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4" name="Rectangle 33">
              <a:extLst>
                <a:ext uri="{FF2B5EF4-FFF2-40B4-BE49-F238E27FC236}">
                  <a16:creationId xmlns:a16="http://schemas.microsoft.com/office/drawing/2014/main" id="{FAF8F104-4817-4DFD-B716-2459FD378043}"/>
                </a:ext>
              </a:extLst>
            </p:cNvPr>
            <p:cNvSpPr/>
            <p:nvPr userDrawn="1"/>
          </p:nvSpPr>
          <p:spPr>
            <a:xfrm>
              <a:off x="12302028" y="154594"/>
              <a:ext cx="155539" cy="152988"/>
            </a:xfrm>
            <a:prstGeom prst="rect">
              <a:avLst/>
            </a:prstGeom>
            <a:solidFill>
              <a:srgbClr val="33333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5" name="Rectangle 192">
              <a:extLst>
                <a:ext uri="{FF2B5EF4-FFF2-40B4-BE49-F238E27FC236}">
                  <a16:creationId xmlns:a16="http://schemas.microsoft.com/office/drawing/2014/main" id="{8BBFEEF5-8026-4CB1-A3D9-E0B3B266CDD8}"/>
                </a:ext>
              </a:extLst>
            </p:cNvPr>
            <p:cNvSpPr/>
            <p:nvPr userDrawn="1"/>
          </p:nvSpPr>
          <p:spPr>
            <a:xfrm>
              <a:off x="12302028" y="1510736"/>
              <a:ext cx="155539" cy="152988"/>
            </a:xfrm>
            <a:prstGeom prst="rect">
              <a:avLst/>
            </a:prstGeom>
            <a:solidFill>
              <a:srgbClr val="FFEC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76" name="Group 75">
            <a:extLst>
              <a:ext uri="{FF2B5EF4-FFF2-40B4-BE49-F238E27FC236}">
                <a16:creationId xmlns:a16="http://schemas.microsoft.com/office/drawing/2014/main" id="{424E0511-E115-4B2C-8720-186AF7EF35A2}"/>
              </a:ext>
            </a:extLst>
          </p:cNvPr>
          <p:cNvGrpSpPr/>
          <p:nvPr userDrawn="1"/>
        </p:nvGrpSpPr>
        <p:grpSpPr>
          <a:xfrm>
            <a:off x="12302028" y="3366188"/>
            <a:ext cx="155539" cy="3491812"/>
            <a:chOff x="12302028" y="3266863"/>
            <a:chExt cx="155539" cy="3491812"/>
          </a:xfrm>
        </p:grpSpPr>
        <p:sp>
          <p:nvSpPr>
            <p:cNvPr id="77" name="Rectangle 174">
              <a:extLst>
                <a:ext uri="{FF2B5EF4-FFF2-40B4-BE49-F238E27FC236}">
                  <a16:creationId xmlns:a16="http://schemas.microsoft.com/office/drawing/2014/main" id="{6043C622-94E2-42DB-81D2-B06D2FA69CE1}"/>
                </a:ext>
              </a:extLst>
            </p:cNvPr>
            <p:cNvSpPr/>
            <p:nvPr userDrawn="1"/>
          </p:nvSpPr>
          <p:spPr>
            <a:xfrm>
              <a:off x="12302028" y="4249448"/>
              <a:ext cx="155539" cy="152988"/>
            </a:xfrm>
            <a:prstGeom prst="rect">
              <a:avLst/>
            </a:prstGeom>
            <a:solidFill>
              <a:srgbClr val="4C9B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8" name="Rectangle 175">
              <a:extLst>
                <a:ext uri="{FF2B5EF4-FFF2-40B4-BE49-F238E27FC236}">
                  <a16:creationId xmlns:a16="http://schemas.microsoft.com/office/drawing/2014/main" id="{A6C0E9BE-5C3E-485B-991A-2056358C9B5B}"/>
                </a:ext>
              </a:extLst>
            </p:cNvPr>
            <p:cNvSpPr/>
            <p:nvPr userDrawn="1"/>
          </p:nvSpPr>
          <p:spPr>
            <a:xfrm>
              <a:off x="12302028" y="4445965"/>
              <a:ext cx="155539" cy="152988"/>
            </a:xfrm>
            <a:prstGeom prst="rect">
              <a:avLst/>
            </a:prstGeom>
            <a:solidFill>
              <a:srgbClr val="7FB7B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9" name="Rectangle 176">
              <a:extLst>
                <a:ext uri="{FF2B5EF4-FFF2-40B4-BE49-F238E27FC236}">
                  <a16:creationId xmlns:a16="http://schemas.microsoft.com/office/drawing/2014/main" id="{EBCA76D6-BF3B-4E01-A418-55B26E93118E}"/>
                </a:ext>
              </a:extLst>
            </p:cNvPr>
            <p:cNvSpPr/>
            <p:nvPr userDrawn="1"/>
          </p:nvSpPr>
          <p:spPr>
            <a:xfrm>
              <a:off x="12302028" y="4642482"/>
              <a:ext cx="155539" cy="152988"/>
            </a:xfrm>
            <a:prstGeom prst="rect">
              <a:avLst/>
            </a:prstGeom>
            <a:solidFill>
              <a:srgbClr val="B2D4D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0" name="Rectangle 189">
              <a:extLst>
                <a:ext uri="{FF2B5EF4-FFF2-40B4-BE49-F238E27FC236}">
                  <a16:creationId xmlns:a16="http://schemas.microsoft.com/office/drawing/2014/main" id="{8D2B3D80-36B0-479E-B9F1-07F82699CDAA}"/>
                </a:ext>
              </a:extLst>
            </p:cNvPr>
            <p:cNvSpPr/>
            <p:nvPr userDrawn="1"/>
          </p:nvSpPr>
          <p:spPr>
            <a:xfrm>
              <a:off x="12302028" y="3463380"/>
              <a:ext cx="155539" cy="152988"/>
            </a:xfrm>
            <a:prstGeom prst="rect">
              <a:avLst/>
            </a:prstGeom>
            <a:solidFill>
              <a:srgbClr val="65737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1" name="Rectangle 190">
              <a:extLst>
                <a:ext uri="{FF2B5EF4-FFF2-40B4-BE49-F238E27FC236}">
                  <a16:creationId xmlns:a16="http://schemas.microsoft.com/office/drawing/2014/main" id="{E119B345-D73D-4F19-B111-FF25324436DD}"/>
                </a:ext>
              </a:extLst>
            </p:cNvPr>
            <p:cNvSpPr/>
            <p:nvPr userDrawn="1"/>
          </p:nvSpPr>
          <p:spPr>
            <a:xfrm>
              <a:off x="12302028" y="3659897"/>
              <a:ext cx="155539" cy="152988"/>
            </a:xfrm>
            <a:prstGeom prst="rect">
              <a:avLst/>
            </a:prstGeom>
            <a:solidFill>
              <a:srgbClr val="919BA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2" name="Rectangle 191">
              <a:extLst>
                <a:ext uri="{FF2B5EF4-FFF2-40B4-BE49-F238E27FC236}">
                  <a16:creationId xmlns:a16="http://schemas.microsoft.com/office/drawing/2014/main" id="{EE36DDF6-625E-48BB-AE41-0FAB7CBF5BE4}"/>
                </a:ext>
              </a:extLst>
            </p:cNvPr>
            <p:cNvSpPr/>
            <p:nvPr userDrawn="1"/>
          </p:nvSpPr>
          <p:spPr>
            <a:xfrm>
              <a:off x="12302028" y="3856414"/>
              <a:ext cx="155539" cy="152988"/>
            </a:xfrm>
            <a:prstGeom prst="rect">
              <a:avLst/>
            </a:prstGeom>
            <a:solidFill>
              <a:srgbClr val="BDC3C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3" name="Rectangle 183">
              <a:extLst>
                <a:ext uri="{FF2B5EF4-FFF2-40B4-BE49-F238E27FC236}">
                  <a16:creationId xmlns:a16="http://schemas.microsoft.com/office/drawing/2014/main" id="{D1A6ECC1-E7D4-429D-8DB2-12A565DAB02B}"/>
                </a:ext>
              </a:extLst>
            </p:cNvPr>
            <p:cNvSpPr/>
            <p:nvPr userDrawn="1"/>
          </p:nvSpPr>
          <p:spPr>
            <a:xfrm>
              <a:off x="12302028" y="3266863"/>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4" name="Rectangle 173">
              <a:extLst>
                <a:ext uri="{FF2B5EF4-FFF2-40B4-BE49-F238E27FC236}">
                  <a16:creationId xmlns:a16="http://schemas.microsoft.com/office/drawing/2014/main" id="{0F86B758-742E-4A49-974D-21446237C28B}"/>
                </a:ext>
              </a:extLst>
            </p:cNvPr>
            <p:cNvSpPr/>
            <p:nvPr userDrawn="1"/>
          </p:nvSpPr>
          <p:spPr>
            <a:xfrm>
              <a:off x="12302028" y="405293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5" name="Rectangle 156">
              <a:extLst>
                <a:ext uri="{FF2B5EF4-FFF2-40B4-BE49-F238E27FC236}">
                  <a16:creationId xmlns:a16="http://schemas.microsoft.com/office/drawing/2014/main" id="{A96D313C-081A-4B30-9718-FB4E6A5E9AED}"/>
                </a:ext>
              </a:extLst>
            </p:cNvPr>
            <p:cNvSpPr/>
            <p:nvPr userDrawn="1"/>
          </p:nvSpPr>
          <p:spPr>
            <a:xfrm>
              <a:off x="12302028" y="5821257"/>
              <a:ext cx="155539" cy="152661"/>
            </a:xfrm>
            <a:prstGeom prst="rect">
              <a:avLst/>
            </a:prstGeom>
            <a:solidFill>
              <a:srgbClr val="EAF4F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6" name="Rectangle 157">
              <a:extLst>
                <a:ext uri="{FF2B5EF4-FFF2-40B4-BE49-F238E27FC236}">
                  <a16:creationId xmlns:a16="http://schemas.microsoft.com/office/drawing/2014/main" id="{86E716ED-1862-4B87-9490-359EFB6E29AF}"/>
                </a:ext>
              </a:extLst>
            </p:cNvPr>
            <p:cNvSpPr/>
            <p:nvPr userDrawn="1"/>
          </p:nvSpPr>
          <p:spPr>
            <a:xfrm>
              <a:off x="12302028" y="6213637"/>
              <a:ext cx="155539" cy="152661"/>
            </a:xfrm>
            <a:prstGeom prst="rect">
              <a:avLst/>
            </a:prstGeom>
            <a:solidFill>
              <a:srgbClr val="F2FCF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7" name="Rectangle 158">
              <a:extLst>
                <a:ext uri="{FF2B5EF4-FFF2-40B4-BE49-F238E27FC236}">
                  <a16:creationId xmlns:a16="http://schemas.microsoft.com/office/drawing/2014/main" id="{527E0864-48DF-4F9D-8FE4-25EBB3E01576}"/>
                </a:ext>
              </a:extLst>
            </p:cNvPr>
            <p:cNvSpPr/>
            <p:nvPr userDrawn="1"/>
          </p:nvSpPr>
          <p:spPr>
            <a:xfrm>
              <a:off x="12302028" y="6606014"/>
              <a:ext cx="155539" cy="152661"/>
            </a:xfrm>
            <a:prstGeom prst="rect">
              <a:avLst/>
            </a:prstGeom>
            <a:solidFill>
              <a:srgbClr val="FFF3E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8" name="Rectangle 156">
              <a:extLst>
                <a:ext uri="{FF2B5EF4-FFF2-40B4-BE49-F238E27FC236}">
                  <a16:creationId xmlns:a16="http://schemas.microsoft.com/office/drawing/2014/main" id="{88EB492F-623B-47D9-A286-E2C219E10151}"/>
                </a:ext>
              </a:extLst>
            </p:cNvPr>
            <p:cNvSpPr/>
            <p:nvPr userDrawn="1"/>
          </p:nvSpPr>
          <p:spPr>
            <a:xfrm>
              <a:off x="12302028" y="5625067"/>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9" name="Rectangle 157">
              <a:extLst>
                <a:ext uri="{FF2B5EF4-FFF2-40B4-BE49-F238E27FC236}">
                  <a16:creationId xmlns:a16="http://schemas.microsoft.com/office/drawing/2014/main" id="{83669ED9-A50F-4F0E-9C89-4B10634DEAB3}"/>
                </a:ext>
              </a:extLst>
            </p:cNvPr>
            <p:cNvSpPr/>
            <p:nvPr userDrawn="1"/>
          </p:nvSpPr>
          <p:spPr>
            <a:xfrm>
              <a:off x="12302028" y="6017447"/>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0" name="Rectangle 158">
              <a:extLst>
                <a:ext uri="{FF2B5EF4-FFF2-40B4-BE49-F238E27FC236}">
                  <a16:creationId xmlns:a16="http://schemas.microsoft.com/office/drawing/2014/main" id="{D399BB16-3B8F-4F3F-8FD8-A679774B2054}"/>
                </a:ext>
              </a:extLst>
            </p:cNvPr>
            <p:cNvSpPr/>
            <p:nvPr userDrawn="1"/>
          </p:nvSpPr>
          <p:spPr>
            <a:xfrm>
              <a:off x="12302028" y="6409827"/>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1" name="Rectangle 174">
              <a:extLst>
                <a:ext uri="{FF2B5EF4-FFF2-40B4-BE49-F238E27FC236}">
                  <a16:creationId xmlns:a16="http://schemas.microsoft.com/office/drawing/2014/main" id="{E8171BB5-49B2-4BB6-8EB5-D761397F86AB}"/>
                </a:ext>
              </a:extLst>
            </p:cNvPr>
            <p:cNvSpPr/>
            <p:nvPr userDrawn="1"/>
          </p:nvSpPr>
          <p:spPr>
            <a:xfrm>
              <a:off x="12302028" y="5035516"/>
              <a:ext cx="155539" cy="152988"/>
            </a:xfrm>
            <a:prstGeom prst="rect">
              <a:avLst/>
            </a:prstGeom>
            <a:solidFill>
              <a:srgbClr val="A44C6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2" name="Rectangle 175">
              <a:extLst>
                <a:ext uri="{FF2B5EF4-FFF2-40B4-BE49-F238E27FC236}">
                  <a16:creationId xmlns:a16="http://schemas.microsoft.com/office/drawing/2014/main" id="{69E12258-0A97-459F-9775-4BFF9B43356B}"/>
                </a:ext>
              </a:extLst>
            </p:cNvPr>
            <p:cNvSpPr/>
            <p:nvPr userDrawn="1"/>
          </p:nvSpPr>
          <p:spPr>
            <a:xfrm>
              <a:off x="12302028" y="5232033"/>
              <a:ext cx="155539" cy="152988"/>
            </a:xfrm>
            <a:prstGeom prst="rect">
              <a:avLst/>
            </a:prstGeom>
            <a:solidFill>
              <a:srgbClr val="BE7F9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3" name="Rectangle 176">
              <a:extLst>
                <a:ext uri="{FF2B5EF4-FFF2-40B4-BE49-F238E27FC236}">
                  <a16:creationId xmlns:a16="http://schemas.microsoft.com/office/drawing/2014/main" id="{E822BA7A-0991-4740-A4EE-8097BB879344}"/>
                </a:ext>
              </a:extLst>
            </p:cNvPr>
            <p:cNvSpPr/>
            <p:nvPr userDrawn="1"/>
          </p:nvSpPr>
          <p:spPr>
            <a:xfrm>
              <a:off x="12302028" y="5428550"/>
              <a:ext cx="155539" cy="152988"/>
            </a:xfrm>
            <a:prstGeom prst="rect">
              <a:avLst/>
            </a:prstGeom>
            <a:solidFill>
              <a:srgbClr val="D8B2B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4" name="Rectangle 173">
              <a:extLst>
                <a:ext uri="{FF2B5EF4-FFF2-40B4-BE49-F238E27FC236}">
                  <a16:creationId xmlns:a16="http://schemas.microsoft.com/office/drawing/2014/main" id="{36003243-28C6-4EAB-B3BC-E9EB00C06942}"/>
                </a:ext>
              </a:extLst>
            </p:cNvPr>
            <p:cNvSpPr/>
            <p:nvPr userDrawn="1"/>
          </p:nvSpPr>
          <p:spPr>
            <a:xfrm>
              <a:off x="12302028" y="483899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sp>
        <p:nvSpPr>
          <p:cNvPr id="95" name="TextBox 94">
            <a:extLst>
              <a:ext uri="{FF2B5EF4-FFF2-40B4-BE49-F238E27FC236}">
                <a16:creationId xmlns:a16="http://schemas.microsoft.com/office/drawing/2014/main" id="{49CFBCCF-6A75-4EB1-A90F-5C9AAC132B3D}"/>
              </a:ext>
            </a:extLst>
          </p:cNvPr>
          <p:cNvSpPr txBox="1"/>
          <p:nvPr userDrawn="1"/>
        </p:nvSpPr>
        <p:spPr>
          <a:xfrm rot="5400000">
            <a:off x="12140889" y="354987"/>
            <a:ext cx="838371" cy="123111"/>
          </a:xfrm>
          <a:prstGeom prst="rect">
            <a:avLst/>
          </a:prstGeom>
          <a:noFill/>
        </p:spPr>
        <p:txBody>
          <a:bodyPr wrap="none" lIns="0" tIns="0" rIns="0" bIns="0" rtlCol="0">
            <a:spAutoFit/>
          </a:bodyPr>
          <a:lstStyle/>
          <a:p>
            <a:r>
              <a:rPr lang="en-GB" sz="800" noProof="0" dirty="0">
                <a:solidFill>
                  <a:schemeClr val="bg1">
                    <a:lumMod val="65000"/>
                  </a:schemeClr>
                </a:solidFill>
              </a:rPr>
              <a:t>PRIMARY COLORS</a:t>
            </a:r>
          </a:p>
        </p:txBody>
      </p:sp>
      <p:sp>
        <p:nvSpPr>
          <p:cNvPr id="96" name="TextBox 95">
            <a:extLst>
              <a:ext uri="{FF2B5EF4-FFF2-40B4-BE49-F238E27FC236}">
                <a16:creationId xmlns:a16="http://schemas.microsoft.com/office/drawing/2014/main" id="{9080F8BD-613B-40D6-8918-373050E8AD0E}"/>
              </a:ext>
            </a:extLst>
          </p:cNvPr>
          <p:cNvSpPr txBox="1"/>
          <p:nvPr userDrawn="1"/>
        </p:nvSpPr>
        <p:spPr>
          <a:xfrm rot="5400000">
            <a:off x="12060551" y="2325408"/>
            <a:ext cx="1027525" cy="123111"/>
          </a:xfrm>
          <a:prstGeom prst="rect">
            <a:avLst/>
          </a:prstGeom>
          <a:noFill/>
        </p:spPr>
        <p:txBody>
          <a:bodyPr wrap="none" lIns="0" tIns="0" rIns="0" bIns="0" rtlCol="0">
            <a:spAutoFit/>
          </a:bodyPr>
          <a:lstStyle/>
          <a:p>
            <a:r>
              <a:rPr lang="en-GB" sz="800" noProof="0" dirty="0">
                <a:solidFill>
                  <a:schemeClr val="bg1">
                    <a:lumMod val="65000"/>
                  </a:schemeClr>
                </a:solidFill>
              </a:rPr>
              <a:t>SECONDARY COLORS</a:t>
            </a:r>
          </a:p>
        </p:txBody>
      </p:sp>
      <p:sp>
        <p:nvSpPr>
          <p:cNvPr id="97" name="TextBox 96">
            <a:extLst>
              <a:ext uri="{FF2B5EF4-FFF2-40B4-BE49-F238E27FC236}">
                <a16:creationId xmlns:a16="http://schemas.microsoft.com/office/drawing/2014/main" id="{C437D8DF-F630-4EAA-B5D3-8DCACE0213C6}"/>
              </a:ext>
            </a:extLst>
          </p:cNvPr>
          <p:cNvSpPr txBox="1"/>
          <p:nvPr userDrawn="1"/>
        </p:nvSpPr>
        <p:spPr>
          <a:xfrm rot="5400000">
            <a:off x="11714302" y="4164644"/>
            <a:ext cx="1720023" cy="123111"/>
          </a:xfrm>
          <a:prstGeom prst="rect">
            <a:avLst/>
          </a:prstGeom>
          <a:noFill/>
        </p:spPr>
        <p:txBody>
          <a:bodyPr wrap="none" lIns="0" tIns="0" rIns="0" bIns="0" rtlCol="0">
            <a:spAutoFit/>
          </a:bodyPr>
          <a:lstStyle/>
          <a:p>
            <a:r>
              <a:rPr lang="en-GB" sz="800" noProof="0" dirty="0">
                <a:solidFill>
                  <a:schemeClr val="bg1">
                    <a:lumMod val="65000"/>
                  </a:schemeClr>
                </a:solidFill>
              </a:rPr>
              <a:t>CHARTS AND INFOGRAPHIC COLORS</a:t>
            </a:r>
          </a:p>
        </p:txBody>
      </p:sp>
      <p:pic>
        <p:nvPicPr>
          <p:cNvPr id="45" name="Graphic 44">
            <a:extLst>
              <a:ext uri="{FF2B5EF4-FFF2-40B4-BE49-F238E27FC236}">
                <a16:creationId xmlns:a16="http://schemas.microsoft.com/office/drawing/2014/main" id="{9DDB087A-A02D-4D04-A4A9-3B9934DA80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82061" y="512596"/>
            <a:ext cx="1316395" cy="1080000"/>
          </a:xfrm>
          <a:prstGeom prst="rect">
            <a:avLst/>
          </a:prstGeom>
        </p:spPr>
      </p:pic>
    </p:spTree>
    <p:extLst>
      <p:ext uri="{BB962C8B-B14F-4D97-AF65-F5344CB8AC3E}">
        <p14:creationId xmlns:p14="http://schemas.microsoft.com/office/powerpoint/2010/main" val="521207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Mint">
    <p:bg>
      <p:bgPr>
        <a:solidFill>
          <a:srgbClr val="DEFAE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26629-5690-4594-84E2-75C8A861DA9F}"/>
              </a:ext>
            </a:extLst>
          </p:cNvPr>
          <p:cNvSpPr>
            <a:spLocks noGrp="1"/>
          </p:cNvSpPr>
          <p:nvPr>
            <p:ph type="ctrTitle"/>
          </p:nvPr>
        </p:nvSpPr>
        <p:spPr>
          <a:xfrm>
            <a:off x="695325" y="800100"/>
            <a:ext cx="5364164" cy="3600450"/>
          </a:xfrm>
          <a:noFill/>
        </p:spPr>
        <p:txBody>
          <a:bodyPr tIns="0" bIns="0" anchor="b"/>
          <a:lstStyle>
            <a:lvl1pPr algn="l">
              <a:lnSpc>
                <a:spcPct val="100000"/>
              </a:lnSpc>
              <a:defRPr sz="3200">
                <a:solidFill>
                  <a:srgbClr val="00707A"/>
                </a:solidFill>
              </a:defRPr>
            </a:lvl1pPr>
          </a:lstStyle>
          <a:p>
            <a:r>
              <a:rPr lang="en-US" noProof="0"/>
              <a:t>Click to edit Master title style</a:t>
            </a:r>
            <a:endParaRPr lang="en-GB" noProof="0" dirty="0"/>
          </a:p>
        </p:txBody>
      </p:sp>
      <p:sp>
        <p:nvSpPr>
          <p:cNvPr id="33" name="Undertittel 2">
            <a:extLst>
              <a:ext uri="{FF2B5EF4-FFF2-40B4-BE49-F238E27FC236}">
                <a16:creationId xmlns:a16="http://schemas.microsoft.com/office/drawing/2014/main" id="{CA2289D4-5003-4DB9-BA05-97706D7704EC}"/>
              </a:ext>
            </a:extLst>
          </p:cNvPr>
          <p:cNvSpPr>
            <a:spLocks noGrp="1"/>
          </p:cNvSpPr>
          <p:nvPr>
            <p:ph type="subTitle" idx="1"/>
          </p:nvPr>
        </p:nvSpPr>
        <p:spPr>
          <a:xfrm>
            <a:off x="694800" y="4473574"/>
            <a:ext cx="5335200" cy="1221625"/>
          </a:xfrm>
        </p:spPr>
        <p:txBody>
          <a:bodyPr/>
          <a:lstStyle>
            <a:lvl1pPr marL="0" indent="0" algn="l">
              <a:spcBef>
                <a:spcPts val="0"/>
              </a:spcBef>
              <a:spcAft>
                <a:spcPts val="0"/>
              </a:spcAft>
              <a:buNone/>
              <a:defRPr sz="1800" spc="0" baseline="0">
                <a:solidFill>
                  <a:srgbClr val="10344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dirty="0"/>
          </a:p>
        </p:txBody>
      </p:sp>
      <p:grpSp>
        <p:nvGrpSpPr>
          <p:cNvPr id="32" name="Group 31">
            <a:extLst>
              <a:ext uri="{FF2B5EF4-FFF2-40B4-BE49-F238E27FC236}">
                <a16:creationId xmlns:a16="http://schemas.microsoft.com/office/drawing/2014/main" id="{2C138042-CD03-45C0-BB87-1CEA8679D810}"/>
              </a:ext>
            </a:extLst>
          </p:cNvPr>
          <p:cNvGrpSpPr/>
          <p:nvPr userDrawn="1"/>
        </p:nvGrpSpPr>
        <p:grpSpPr>
          <a:xfrm>
            <a:off x="12302028" y="1854300"/>
            <a:ext cx="155539" cy="1166719"/>
            <a:chOff x="12302028" y="1799637"/>
            <a:chExt cx="155539" cy="1166719"/>
          </a:xfrm>
        </p:grpSpPr>
        <p:sp>
          <p:nvSpPr>
            <p:cNvPr id="61" name="Rectangle 156">
              <a:extLst>
                <a:ext uri="{FF2B5EF4-FFF2-40B4-BE49-F238E27FC236}">
                  <a16:creationId xmlns:a16="http://schemas.microsoft.com/office/drawing/2014/main" id="{20DF9A50-A9F9-4BB4-B4FA-07E063DC874F}"/>
                </a:ext>
              </a:extLst>
            </p:cNvPr>
            <p:cNvSpPr/>
            <p:nvPr userDrawn="1"/>
          </p:nvSpPr>
          <p:spPr>
            <a:xfrm>
              <a:off x="12302028" y="2408463"/>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2" name="Rectangle 157">
              <a:extLst>
                <a:ext uri="{FF2B5EF4-FFF2-40B4-BE49-F238E27FC236}">
                  <a16:creationId xmlns:a16="http://schemas.microsoft.com/office/drawing/2014/main" id="{6EC1405B-FD31-499A-977A-6264ADAD1DCA}"/>
                </a:ext>
              </a:extLst>
            </p:cNvPr>
            <p:cNvSpPr/>
            <p:nvPr userDrawn="1"/>
          </p:nvSpPr>
          <p:spPr>
            <a:xfrm>
              <a:off x="12302028" y="2611078"/>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3" name="Rectangle 158">
              <a:extLst>
                <a:ext uri="{FF2B5EF4-FFF2-40B4-BE49-F238E27FC236}">
                  <a16:creationId xmlns:a16="http://schemas.microsoft.com/office/drawing/2014/main" id="{838F3297-874C-419E-BD56-3E5A7C169263}"/>
                </a:ext>
              </a:extLst>
            </p:cNvPr>
            <p:cNvSpPr/>
            <p:nvPr userDrawn="1"/>
          </p:nvSpPr>
          <p:spPr>
            <a:xfrm>
              <a:off x="12302028" y="2813695"/>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4" name="Rectangle 173">
              <a:extLst>
                <a:ext uri="{FF2B5EF4-FFF2-40B4-BE49-F238E27FC236}">
                  <a16:creationId xmlns:a16="http://schemas.microsoft.com/office/drawing/2014/main" id="{E94AD6F3-F8AB-4C51-967F-FF62D8F311C1}"/>
                </a:ext>
              </a:extLst>
            </p:cNvPr>
            <p:cNvSpPr/>
            <p:nvPr userDrawn="1"/>
          </p:nvSpPr>
          <p:spPr>
            <a:xfrm>
              <a:off x="12302028" y="220552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5" name="Rectangle 183">
              <a:extLst>
                <a:ext uri="{FF2B5EF4-FFF2-40B4-BE49-F238E27FC236}">
                  <a16:creationId xmlns:a16="http://schemas.microsoft.com/office/drawing/2014/main" id="{70CFE29C-F7AA-445F-84D0-40C8C26B8959}"/>
                </a:ext>
              </a:extLst>
            </p:cNvPr>
            <p:cNvSpPr/>
            <p:nvPr userDrawn="1"/>
          </p:nvSpPr>
          <p:spPr>
            <a:xfrm>
              <a:off x="12302028" y="1799637"/>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6" name="Rectangle 200">
              <a:extLst>
                <a:ext uri="{FF2B5EF4-FFF2-40B4-BE49-F238E27FC236}">
                  <a16:creationId xmlns:a16="http://schemas.microsoft.com/office/drawing/2014/main" id="{5E3BBA61-9B79-4635-A392-1758F80F75F3}"/>
                </a:ext>
              </a:extLst>
            </p:cNvPr>
            <p:cNvSpPr/>
            <p:nvPr userDrawn="1"/>
          </p:nvSpPr>
          <p:spPr>
            <a:xfrm>
              <a:off x="12302028" y="200257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67" name="Group 66">
            <a:extLst>
              <a:ext uri="{FF2B5EF4-FFF2-40B4-BE49-F238E27FC236}">
                <a16:creationId xmlns:a16="http://schemas.microsoft.com/office/drawing/2014/main" id="{DA179FA6-2334-4B63-A7ED-5923ABA05219}"/>
              </a:ext>
            </a:extLst>
          </p:cNvPr>
          <p:cNvGrpSpPr/>
          <p:nvPr userDrawn="1"/>
        </p:nvGrpSpPr>
        <p:grpSpPr>
          <a:xfrm>
            <a:off x="12302028" y="0"/>
            <a:ext cx="155539" cy="1509130"/>
            <a:chOff x="12302028" y="154594"/>
            <a:chExt cx="155539" cy="1509130"/>
          </a:xfrm>
        </p:grpSpPr>
        <p:sp>
          <p:nvSpPr>
            <p:cNvPr id="68" name="Rectangle 188">
              <a:extLst>
                <a:ext uri="{FF2B5EF4-FFF2-40B4-BE49-F238E27FC236}">
                  <a16:creationId xmlns:a16="http://schemas.microsoft.com/office/drawing/2014/main" id="{D214693A-DCAB-406E-88DF-959D9F41C193}"/>
                </a:ext>
              </a:extLst>
            </p:cNvPr>
            <p:cNvSpPr/>
            <p:nvPr userDrawn="1"/>
          </p:nvSpPr>
          <p:spPr>
            <a:xfrm>
              <a:off x="12302028" y="614376"/>
              <a:ext cx="155539" cy="152988"/>
            </a:xfrm>
            <a:prstGeom prst="rect">
              <a:avLst/>
            </a:prstGeom>
            <a:solidFill>
              <a:srgbClr val="FF124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9" name="Rectangle 189">
              <a:extLst>
                <a:ext uri="{FF2B5EF4-FFF2-40B4-BE49-F238E27FC236}">
                  <a16:creationId xmlns:a16="http://schemas.microsoft.com/office/drawing/2014/main" id="{9B6EBCD7-AAE3-4F75-A1E4-28390FABC7B8}"/>
                </a:ext>
              </a:extLst>
            </p:cNvPr>
            <p:cNvSpPr/>
            <p:nvPr userDrawn="1"/>
          </p:nvSpPr>
          <p:spPr>
            <a:xfrm>
              <a:off x="12302028" y="793012"/>
              <a:ext cx="155539" cy="152988"/>
            </a:xfrm>
            <a:prstGeom prst="rect">
              <a:avLst/>
            </a:prstGeom>
            <a:solidFill>
              <a:srgbClr val="FF597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0" name="Rectangle 190">
              <a:extLst>
                <a:ext uri="{FF2B5EF4-FFF2-40B4-BE49-F238E27FC236}">
                  <a16:creationId xmlns:a16="http://schemas.microsoft.com/office/drawing/2014/main" id="{58301EDC-4693-45FA-9F90-8A615EE6B081}"/>
                </a:ext>
              </a:extLst>
            </p:cNvPr>
            <p:cNvSpPr/>
            <p:nvPr userDrawn="1"/>
          </p:nvSpPr>
          <p:spPr>
            <a:xfrm>
              <a:off x="12302028" y="971648"/>
              <a:ext cx="155539" cy="152988"/>
            </a:xfrm>
            <a:prstGeom prst="rect">
              <a:avLst/>
            </a:prstGeom>
            <a:solidFill>
              <a:srgbClr val="FF88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1" name="Rectangle 191">
              <a:extLst>
                <a:ext uri="{FF2B5EF4-FFF2-40B4-BE49-F238E27FC236}">
                  <a16:creationId xmlns:a16="http://schemas.microsoft.com/office/drawing/2014/main" id="{DE6637C5-0558-4FEA-A214-D8148377C298}"/>
                </a:ext>
              </a:extLst>
            </p:cNvPr>
            <p:cNvSpPr/>
            <p:nvPr userDrawn="1"/>
          </p:nvSpPr>
          <p:spPr>
            <a:xfrm>
              <a:off x="12302028" y="1150284"/>
              <a:ext cx="155539" cy="152988"/>
            </a:xfrm>
            <a:prstGeom prst="rect">
              <a:avLst/>
            </a:prstGeom>
            <a:solidFill>
              <a:srgbClr val="FFB7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2" name="Rectangle 192">
              <a:extLst>
                <a:ext uri="{FF2B5EF4-FFF2-40B4-BE49-F238E27FC236}">
                  <a16:creationId xmlns:a16="http://schemas.microsoft.com/office/drawing/2014/main" id="{E4477010-F56A-4FC0-8278-AE22C81F5F87}"/>
                </a:ext>
              </a:extLst>
            </p:cNvPr>
            <p:cNvSpPr/>
            <p:nvPr userDrawn="1"/>
          </p:nvSpPr>
          <p:spPr>
            <a:xfrm>
              <a:off x="12302028" y="1328920"/>
              <a:ext cx="155539" cy="152988"/>
            </a:xfrm>
            <a:prstGeom prst="rect">
              <a:avLst/>
            </a:prstGeom>
            <a:solidFill>
              <a:srgbClr val="FFD0D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3" name="Rectangle 31">
              <a:extLst>
                <a:ext uri="{FF2B5EF4-FFF2-40B4-BE49-F238E27FC236}">
                  <a16:creationId xmlns:a16="http://schemas.microsoft.com/office/drawing/2014/main" id="{9B99529E-F332-40AD-8ECD-367D3659DB0F}"/>
                </a:ext>
              </a:extLst>
            </p:cNvPr>
            <p:cNvSpPr/>
            <p:nvPr userDrawn="1"/>
          </p:nvSpPr>
          <p:spPr>
            <a:xfrm>
              <a:off x="12302028" y="381213"/>
              <a:ext cx="155539" cy="152988"/>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4" name="Rectangle 33">
              <a:extLst>
                <a:ext uri="{FF2B5EF4-FFF2-40B4-BE49-F238E27FC236}">
                  <a16:creationId xmlns:a16="http://schemas.microsoft.com/office/drawing/2014/main" id="{FD4AD8FA-144F-4994-9BCD-9DBE5852C121}"/>
                </a:ext>
              </a:extLst>
            </p:cNvPr>
            <p:cNvSpPr/>
            <p:nvPr userDrawn="1"/>
          </p:nvSpPr>
          <p:spPr>
            <a:xfrm>
              <a:off x="12302028" y="154594"/>
              <a:ext cx="155539" cy="152988"/>
            </a:xfrm>
            <a:prstGeom prst="rect">
              <a:avLst/>
            </a:prstGeom>
            <a:solidFill>
              <a:srgbClr val="33333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5" name="Rectangle 192">
              <a:extLst>
                <a:ext uri="{FF2B5EF4-FFF2-40B4-BE49-F238E27FC236}">
                  <a16:creationId xmlns:a16="http://schemas.microsoft.com/office/drawing/2014/main" id="{EDFD1EC5-3052-4DF1-941F-C1F067DEE370}"/>
                </a:ext>
              </a:extLst>
            </p:cNvPr>
            <p:cNvSpPr/>
            <p:nvPr userDrawn="1"/>
          </p:nvSpPr>
          <p:spPr>
            <a:xfrm>
              <a:off x="12302028" y="1510736"/>
              <a:ext cx="155539" cy="152988"/>
            </a:xfrm>
            <a:prstGeom prst="rect">
              <a:avLst/>
            </a:prstGeom>
            <a:solidFill>
              <a:srgbClr val="FFEC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76" name="Group 75">
            <a:extLst>
              <a:ext uri="{FF2B5EF4-FFF2-40B4-BE49-F238E27FC236}">
                <a16:creationId xmlns:a16="http://schemas.microsoft.com/office/drawing/2014/main" id="{3F0B7E68-6574-4DA3-B398-5DDC53E1BC8A}"/>
              </a:ext>
            </a:extLst>
          </p:cNvPr>
          <p:cNvGrpSpPr/>
          <p:nvPr userDrawn="1"/>
        </p:nvGrpSpPr>
        <p:grpSpPr>
          <a:xfrm>
            <a:off x="12302028" y="3366188"/>
            <a:ext cx="155539" cy="3491812"/>
            <a:chOff x="12302028" y="3266863"/>
            <a:chExt cx="155539" cy="3491812"/>
          </a:xfrm>
        </p:grpSpPr>
        <p:sp>
          <p:nvSpPr>
            <p:cNvPr id="77" name="Rectangle 174">
              <a:extLst>
                <a:ext uri="{FF2B5EF4-FFF2-40B4-BE49-F238E27FC236}">
                  <a16:creationId xmlns:a16="http://schemas.microsoft.com/office/drawing/2014/main" id="{0915F4FC-7961-49D3-A215-A8C1D6DAC57C}"/>
                </a:ext>
              </a:extLst>
            </p:cNvPr>
            <p:cNvSpPr/>
            <p:nvPr userDrawn="1"/>
          </p:nvSpPr>
          <p:spPr>
            <a:xfrm>
              <a:off x="12302028" y="4249448"/>
              <a:ext cx="155539" cy="152988"/>
            </a:xfrm>
            <a:prstGeom prst="rect">
              <a:avLst/>
            </a:prstGeom>
            <a:solidFill>
              <a:srgbClr val="4C9B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8" name="Rectangle 175">
              <a:extLst>
                <a:ext uri="{FF2B5EF4-FFF2-40B4-BE49-F238E27FC236}">
                  <a16:creationId xmlns:a16="http://schemas.microsoft.com/office/drawing/2014/main" id="{E4C15C56-3ED2-4133-B23D-B0B7C4D11CE3}"/>
                </a:ext>
              </a:extLst>
            </p:cNvPr>
            <p:cNvSpPr/>
            <p:nvPr userDrawn="1"/>
          </p:nvSpPr>
          <p:spPr>
            <a:xfrm>
              <a:off x="12302028" y="4445965"/>
              <a:ext cx="155539" cy="152988"/>
            </a:xfrm>
            <a:prstGeom prst="rect">
              <a:avLst/>
            </a:prstGeom>
            <a:solidFill>
              <a:srgbClr val="7FB7B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9" name="Rectangle 176">
              <a:extLst>
                <a:ext uri="{FF2B5EF4-FFF2-40B4-BE49-F238E27FC236}">
                  <a16:creationId xmlns:a16="http://schemas.microsoft.com/office/drawing/2014/main" id="{E6920B01-EFBA-4010-853C-99BCA6DBB8A6}"/>
                </a:ext>
              </a:extLst>
            </p:cNvPr>
            <p:cNvSpPr/>
            <p:nvPr userDrawn="1"/>
          </p:nvSpPr>
          <p:spPr>
            <a:xfrm>
              <a:off x="12302028" y="4642482"/>
              <a:ext cx="155539" cy="152988"/>
            </a:xfrm>
            <a:prstGeom prst="rect">
              <a:avLst/>
            </a:prstGeom>
            <a:solidFill>
              <a:srgbClr val="B2D4D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0" name="Rectangle 189">
              <a:extLst>
                <a:ext uri="{FF2B5EF4-FFF2-40B4-BE49-F238E27FC236}">
                  <a16:creationId xmlns:a16="http://schemas.microsoft.com/office/drawing/2014/main" id="{7FCB9E9D-5402-4790-9F19-53953E2853E0}"/>
                </a:ext>
              </a:extLst>
            </p:cNvPr>
            <p:cNvSpPr/>
            <p:nvPr userDrawn="1"/>
          </p:nvSpPr>
          <p:spPr>
            <a:xfrm>
              <a:off x="12302028" y="3463380"/>
              <a:ext cx="155539" cy="152988"/>
            </a:xfrm>
            <a:prstGeom prst="rect">
              <a:avLst/>
            </a:prstGeom>
            <a:solidFill>
              <a:srgbClr val="65737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1" name="Rectangle 190">
              <a:extLst>
                <a:ext uri="{FF2B5EF4-FFF2-40B4-BE49-F238E27FC236}">
                  <a16:creationId xmlns:a16="http://schemas.microsoft.com/office/drawing/2014/main" id="{2B14C049-B1BD-4035-9656-36F7C93B67F1}"/>
                </a:ext>
              </a:extLst>
            </p:cNvPr>
            <p:cNvSpPr/>
            <p:nvPr userDrawn="1"/>
          </p:nvSpPr>
          <p:spPr>
            <a:xfrm>
              <a:off x="12302028" y="3659897"/>
              <a:ext cx="155539" cy="152988"/>
            </a:xfrm>
            <a:prstGeom prst="rect">
              <a:avLst/>
            </a:prstGeom>
            <a:solidFill>
              <a:srgbClr val="919BA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2" name="Rectangle 191">
              <a:extLst>
                <a:ext uri="{FF2B5EF4-FFF2-40B4-BE49-F238E27FC236}">
                  <a16:creationId xmlns:a16="http://schemas.microsoft.com/office/drawing/2014/main" id="{EC8ED0DD-F37F-42E6-9395-58F31E6BFE67}"/>
                </a:ext>
              </a:extLst>
            </p:cNvPr>
            <p:cNvSpPr/>
            <p:nvPr userDrawn="1"/>
          </p:nvSpPr>
          <p:spPr>
            <a:xfrm>
              <a:off x="12302028" y="3856414"/>
              <a:ext cx="155539" cy="152988"/>
            </a:xfrm>
            <a:prstGeom prst="rect">
              <a:avLst/>
            </a:prstGeom>
            <a:solidFill>
              <a:srgbClr val="BDC3C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3" name="Rectangle 183">
              <a:extLst>
                <a:ext uri="{FF2B5EF4-FFF2-40B4-BE49-F238E27FC236}">
                  <a16:creationId xmlns:a16="http://schemas.microsoft.com/office/drawing/2014/main" id="{07BE7E41-A990-4BF5-A87D-C17E3D0DEE8B}"/>
                </a:ext>
              </a:extLst>
            </p:cNvPr>
            <p:cNvSpPr/>
            <p:nvPr userDrawn="1"/>
          </p:nvSpPr>
          <p:spPr>
            <a:xfrm>
              <a:off x="12302028" y="3266863"/>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4" name="Rectangle 173">
              <a:extLst>
                <a:ext uri="{FF2B5EF4-FFF2-40B4-BE49-F238E27FC236}">
                  <a16:creationId xmlns:a16="http://schemas.microsoft.com/office/drawing/2014/main" id="{95BE193F-8266-4D53-A603-35E95E229CE7}"/>
                </a:ext>
              </a:extLst>
            </p:cNvPr>
            <p:cNvSpPr/>
            <p:nvPr userDrawn="1"/>
          </p:nvSpPr>
          <p:spPr>
            <a:xfrm>
              <a:off x="12302028" y="405293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5" name="Rectangle 156">
              <a:extLst>
                <a:ext uri="{FF2B5EF4-FFF2-40B4-BE49-F238E27FC236}">
                  <a16:creationId xmlns:a16="http://schemas.microsoft.com/office/drawing/2014/main" id="{D9D4D6BE-4632-4E65-9143-D2FA03BBFFCC}"/>
                </a:ext>
              </a:extLst>
            </p:cNvPr>
            <p:cNvSpPr/>
            <p:nvPr userDrawn="1"/>
          </p:nvSpPr>
          <p:spPr>
            <a:xfrm>
              <a:off x="12302028" y="5821257"/>
              <a:ext cx="155539" cy="152661"/>
            </a:xfrm>
            <a:prstGeom prst="rect">
              <a:avLst/>
            </a:prstGeom>
            <a:solidFill>
              <a:srgbClr val="EAF4F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6" name="Rectangle 157">
              <a:extLst>
                <a:ext uri="{FF2B5EF4-FFF2-40B4-BE49-F238E27FC236}">
                  <a16:creationId xmlns:a16="http://schemas.microsoft.com/office/drawing/2014/main" id="{EAC74DE7-04EA-482F-BA06-FF510B640750}"/>
                </a:ext>
              </a:extLst>
            </p:cNvPr>
            <p:cNvSpPr/>
            <p:nvPr userDrawn="1"/>
          </p:nvSpPr>
          <p:spPr>
            <a:xfrm>
              <a:off x="12302028" y="6213637"/>
              <a:ext cx="155539" cy="152661"/>
            </a:xfrm>
            <a:prstGeom prst="rect">
              <a:avLst/>
            </a:prstGeom>
            <a:solidFill>
              <a:srgbClr val="F2FCF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7" name="Rectangle 158">
              <a:extLst>
                <a:ext uri="{FF2B5EF4-FFF2-40B4-BE49-F238E27FC236}">
                  <a16:creationId xmlns:a16="http://schemas.microsoft.com/office/drawing/2014/main" id="{7BAA7BD0-7583-4BB9-9365-F0645E5C27D1}"/>
                </a:ext>
              </a:extLst>
            </p:cNvPr>
            <p:cNvSpPr/>
            <p:nvPr userDrawn="1"/>
          </p:nvSpPr>
          <p:spPr>
            <a:xfrm>
              <a:off x="12302028" y="6606014"/>
              <a:ext cx="155539" cy="152661"/>
            </a:xfrm>
            <a:prstGeom prst="rect">
              <a:avLst/>
            </a:prstGeom>
            <a:solidFill>
              <a:srgbClr val="FFF3E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8" name="Rectangle 156">
              <a:extLst>
                <a:ext uri="{FF2B5EF4-FFF2-40B4-BE49-F238E27FC236}">
                  <a16:creationId xmlns:a16="http://schemas.microsoft.com/office/drawing/2014/main" id="{0B2F902B-5F8A-415A-802E-9C26AF365A52}"/>
                </a:ext>
              </a:extLst>
            </p:cNvPr>
            <p:cNvSpPr/>
            <p:nvPr userDrawn="1"/>
          </p:nvSpPr>
          <p:spPr>
            <a:xfrm>
              <a:off x="12302028" y="5625067"/>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9" name="Rectangle 157">
              <a:extLst>
                <a:ext uri="{FF2B5EF4-FFF2-40B4-BE49-F238E27FC236}">
                  <a16:creationId xmlns:a16="http://schemas.microsoft.com/office/drawing/2014/main" id="{D1155D44-E5DD-4D1E-ABEF-8E22D668143E}"/>
                </a:ext>
              </a:extLst>
            </p:cNvPr>
            <p:cNvSpPr/>
            <p:nvPr userDrawn="1"/>
          </p:nvSpPr>
          <p:spPr>
            <a:xfrm>
              <a:off x="12302028" y="6017447"/>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0" name="Rectangle 158">
              <a:extLst>
                <a:ext uri="{FF2B5EF4-FFF2-40B4-BE49-F238E27FC236}">
                  <a16:creationId xmlns:a16="http://schemas.microsoft.com/office/drawing/2014/main" id="{D632DCF3-5E91-462A-83B4-70E048B7A73B}"/>
                </a:ext>
              </a:extLst>
            </p:cNvPr>
            <p:cNvSpPr/>
            <p:nvPr userDrawn="1"/>
          </p:nvSpPr>
          <p:spPr>
            <a:xfrm>
              <a:off x="12302028" y="6409827"/>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1" name="Rectangle 174">
              <a:extLst>
                <a:ext uri="{FF2B5EF4-FFF2-40B4-BE49-F238E27FC236}">
                  <a16:creationId xmlns:a16="http://schemas.microsoft.com/office/drawing/2014/main" id="{5F180152-2733-4C98-BB81-1F1076C1424D}"/>
                </a:ext>
              </a:extLst>
            </p:cNvPr>
            <p:cNvSpPr/>
            <p:nvPr userDrawn="1"/>
          </p:nvSpPr>
          <p:spPr>
            <a:xfrm>
              <a:off x="12302028" y="5035516"/>
              <a:ext cx="155539" cy="152988"/>
            </a:xfrm>
            <a:prstGeom prst="rect">
              <a:avLst/>
            </a:prstGeom>
            <a:solidFill>
              <a:srgbClr val="A44C6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2" name="Rectangle 175">
              <a:extLst>
                <a:ext uri="{FF2B5EF4-FFF2-40B4-BE49-F238E27FC236}">
                  <a16:creationId xmlns:a16="http://schemas.microsoft.com/office/drawing/2014/main" id="{A79F84D1-BDFD-49E1-B2C6-4356B37AC4FC}"/>
                </a:ext>
              </a:extLst>
            </p:cNvPr>
            <p:cNvSpPr/>
            <p:nvPr userDrawn="1"/>
          </p:nvSpPr>
          <p:spPr>
            <a:xfrm>
              <a:off x="12302028" y="5232033"/>
              <a:ext cx="155539" cy="152988"/>
            </a:xfrm>
            <a:prstGeom prst="rect">
              <a:avLst/>
            </a:prstGeom>
            <a:solidFill>
              <a:srgbClr val="BE7F9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3" name="Rectangle 176">
              <a:extLst>
                <a:ext uri="{FF2B5EF4-FFF2-40B4-BE49-F238E27FC236}">
                  <a16:creationId xmlns:a16="http://schemas.microsoft.com/office/drawing/2014/main" id="{D257DA93-0163-41A4-B3EB-09C1A11E801D}"/>
                </a:ext>
              </a:extLst>
            </p:cNvPr>
            <p:cNvSpPr/>
            <p:nvPr userDrawn="1"/>
          </p:nvSpPr>
          <p:spPr>
            <a:xfrm>
              <a:off x="12302028" y="5428550"/>
              <a:ext cx="155539" cy="152988"/>
            </a:xfrm>
            <a:prstGeom prst="rect">
              <a:avLst/>
            </a:prstGeom>
            <a:solidFill>
              <a:srgbClr val="D8B2B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4" name="Rectangle 173">
              <a:extLst>
                <a:ext uri="{FF2B5EF4-FFF2-40B4-BE49-F238E27FC236}">
                  <a16:creationId xmlns:a16="http://schemas.microsoft.com/office/drawing/2014/main" id="{1F3AE492-54CB-4ACD-8650-87F935820D64}"/>
                </a:ext>
              </a:extLst>
            </p:cNvPr>
            <p:cNvSpPr/>
            <p:nvPr userDrawn="1"/>
          </p:nvSpPr>
          <p:spPr>
            <a:xfrm>
              <a:off x="12302028" y="483899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sp>
        <p:nvSpPr>
          <p:cNvPr id="95" name="TextBox 94">
            <a:extLst>
              <a:ext uri="{FF2B5EF4-FFF2-40B4-BE49-F238E27FC236}">
                <a16:creationId xmlns:a16="http://schemas.microsoft.com/office/drawing/2014/main" id="{673964BA-AA6B-48E0-9D9C-B6A9702D8CF9}"/>
              </a:ext>
            </a:extLst>
          </p:cNvPr>
          <p:cNvSpPr txBox="1"/>
          <p:nvPr userDrawn="1"/>
        </p:nvSpPr>
        <p:spPr>
          <a:xfrm rot="5400000">
            <a:off x="12140889" y="354987"/>
            <a:ext cx="838371" cy="123111"/>
          </a:xfrm>
          <a:prstGeom prst="rect">
            <a:avLst/>
          </a:prstGeom>
          <a:noFill/>
        </p:spPr>
        <p:txBody>
          <a:bodyPr wrap="none" lIns="0" tIns="0" rIns="0" bIns="0" rtlCol="0">
            <a:spAutoFit/>
          </a:bodyPr>
          <a:lstStyle/>
          <a:p>
            <a:r>
              <a:rPr lang="en-GB" sz="800" noProof="0" dirty="0">
                <a:solidFill>
                  <a:schemeClr val="bg1">
                    <a:lumMod val="65000"/>
                  </a:schemeClr>
                </a:solidFill>
              </a:rPr>
              <a:t>PRIMARY COLORS</a:t>
            </a:r>
          </a:p>
        </p:txBody>
      </p:sp>
      <p:sp>
        <p:nvSpPr>
          <p:cNvPr id="96" name="TextBox 95">
            <a:extLst>
              <a:ext uri="{FF2B5EF4-FFF2-40B4-BE49-F238E27FC236}">
                <a16:creationId xmlns:a16="http://schemas.microsoft.com/office/drawing/2014/main" id="{4A9B39C2-BEC7-44B6-BC54-6694086AD646}"/>
              </a:ext>
            </a:extLst>
          </p:cNvPr>
          <p:cNvSpPr txBox="1"/>
          <p:nvPr userDrawn="1"/>
        </p:nvSpPr>
        <p:spPr>
          <a:xfrm rot="5400000">
            <a:off x="12060551" y="2325408"/>
            <a:ext cx="1027525" cy="123111"/>
          </a:xfrm>
          <a:prstGeom prst="rect">
            <a:avLst/>
          </a:prstGeom>
          <a:noFill/>
        </p:spPr>
        <p:txBody>
          <a:bodyPr wrap="none" lIns="0" tIns="0" rIns="0" bIns="0" rtlCol="0">
            <a:spAutoFit/>
          </a:bodyPr>
          <a:lstStyle/>
          <a:p>
            <a:r>
              <a:rPr lang="en-GB" sz="800" noProof="0" dirty="0">
                <a:solidFill>
                  <a:schemeClr val="bg1">
                    <a:lumMod val="65000"/>
                  </a:schemeClr>
                </a:solidFill>
              </a:rPr>
              <a:t>SECONDARY COLORS</a:t>
            </a:r>
          </a:p>
        </p:txBody>
      </p:sp>
      <p:sp>
        <p:nvSpPr>
          <p:cNvPr id="97" name="TextBox 96">
            <a:extLst>
              <a:ext uri="{FF2B5EF4-FFF2-40B4-BE49-F238E27FC236}">
                <a16:creationId xmlns:a16="http://schemas.microsoft.com/office/drawing/2014/main" id="{1188C149-E5E0-4F89-88F1-E95A7D3475D1}"/>
              </a:ext>
            </a:extLst>
          </p:cNvPr>
          <p:cNvSpPr txBox="1"/>
          <p:nvPr userDrawn="1"/>
        </p:nvSpPr>
        <p:spPr>
          <a:xfrm rot="5400000">
            <a:off x="11714302" y="4164644"/>
            <a:ext cx="1720023" cy="123111"/>
          </a:xfrm>
          <a:prstGeom prst="rect">
            <a:avLst/>
          </a:prstGeom>
          <a:noFill/>
        </p:spPr>
        <p:txBody>
          <a:bodyPr wrap="none" lIns="0" tIns="0" rIns="0" bIns="0" rtlCol="0">
            <a:spAutoFit/>
          </a:bodyPr>
          <a:lstStyle/>
          <a:p>
            <a:r>
              <a:rPr lang="en-GB" sz="800" noProof="0" dirty="0">
                <a:solidFill>
                  <a:schemeClr val="bg1">
                    <a:lumMod val="65000"/>
                  </a:schemeClr>
                </a:solidFill>
              </a:rPr>
              <a:t>CHARTS AND INFOGRAPHIC COLORS</a:t>
            </a:r>
          </a:p>
        </p:txBody>
      </p:sp>
      <p:pic>
        <p:nvPicPr>
          <p:cNvPr id="45" name="Graphic 44">
            <a:extLst>
              <a:ext uri="{FF2B5EF4-FFF2-40B4-BE49-F238E27FC236}">
                <a16:creationId xmlns:a16="http://schemas.microsoft.com/office/drawing/2014/main" id="{14E55712-88FE-4C2E-B4BA-6EEEFCB716B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82061" y="512596"/>
            <a:ext cx="1316395" cy="1080000"/>
          </a:xfrm>
          <a:prstGeom prst="rect">
            <a:avLst/>
          </a:prstGeom>
        </p:spPr>
      </p:pic>
    </p:spTree>
    <p:extLst>
      <p:ext uri="{BB962C8B-B14F-4D97-AF65-F5344CB8AC3E}">
        <p14:creationId xmlns:p14="http://schemas.microsoft.com/office/powerpoint/2010/main" val="4265976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 Moss">
    <p:bg>
      <p:bgPr>
        <a:solidFill>
          <a:srgbClr val="00707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26629-5690-4594-84E2-75C8A861DA9F}"/>
              </a:ext>
            </a:extLst>
          </p:cNvPr>
          <p:cNvSpPr>
            <a:spLocks noGrp="1"/>
          </p:cNvSpPr>
          <p:nvPr>
            <p:ph type="ctrTitle"/>
          </p:nvPr>
        </p:nvSpPr>
        <p:spPr>
          <a:xfrm>
            <a:off x="695325" y="800100"/>
            <a:ext cx="5364164" cy="3600450"/>
          </a:xfrm>
          <a:noFill/>
        </p:spPr>
        <p:txBody>
          <a:bodyPr tIns="0" bIns="0" anchor="b"/>
          <a:lstStyle>
            <a:lvl1pPr algn="l">
              <a:lnSpc>
                <a:spcPct val="100000"/>
              </a:lnSpc>
              <a:defRPr sz="3200">
                <a:solidFill>
                  <a:schemeClr val="bg1"/>
                </a:solidFill>
              </a:defRPr>
            </a:lvl1pPr>
          </a:lstStyle>
          <a:p>
            <a:r>
              <a:rPr lang="en-US" noProof="0"/>
              <a:t>Click to edit Master title style</a:t>
            </a:r>
            <a:endParaRPr lang="en-GB" noProof="0" dirty="0"/>
          </a:p>
        </p:txBody>
      </p:sp>
      <p:sp>
        <p:nvSpPr>
          <p:cNvPr id="33" name="Undertittel 2">
            <a:extLst>
              <a:ext uri="{FF2B5EF4-FFF2-40B4-BE49-F238E27FC236}">
                <a16:creationId xmlns:a16="http://schemas.microsoft.com/office/drawing/2014/main" id="{42B175C0-F949-4BFB-A128-79A779B60833}"/>
              </a:ext>
            </a:extLst>
          </p:cNvPr>
          <p:cNvSpPr>
            <a:spLocks noGrp="1"/>
          </p:cNvSpPr>
          <p:nvPr>
            <p:ph type="subTitle" idx="1"/>
          </p:nvPr>
        </p:nvSpPr>
        <p:spPr>
          <a:xfrm>
            <a:off x="694800" y="4473574"/>
            <a:ext cx="5335200" cy="1221625"/>
          </a:xfrm>
        </p:spPr>
        <p:txBody>
          <a:bodyPr/>
          <a:lstStyle>
            <a:lvl1pPr marL="0" indent="0" algn="l">
              <a:spcBef>
                <a:spcPts val="0"/>
              </a:spcBef>
              <a:spcAft>
                <a:spcPts val="0"/>
              </a:spcAft>
              <a:buNone/>
              <a:defRPr sz="1800" spc="0" baseline="0">
                <a:solidFill>
                  <a:srgbClr val="DEFAE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dirty="0"/>
          </a:p>
        </p:txBody>
      </p:sp>
      <p:grpSp>
        <p:nvGrpSpPr>
          <p:cNvPr id="32" name="Group 31">
            <a:extLst>
              <a:ext uri="{FF2B5EF4-FFF2-40B4-BE49-F238E27FC236}">
                <a16:creationId xmlns:a16="http://schemas.microsoft.com/office/drawing/2014/main" id="{AF183650-0A52-46C4-AD8C-31A259BE5AFC}"/>
              </a:ext>
            </a:extLst>
          </p:cNvPr>
          <p:cNvGrpSpPr/>
          <p:nvPr userDrawn="1"/>
        </p:nvGrpSpPr>
        <p:grpSpPr>
          <a:xfrm>
            <a:off x="12302028" y="1854300"/>
            <a:ext cx="155539" cy="1166719"/>
            <a:chOff x="12302028" y="1799637"/>
            <a:chExt cx="155539" cy="1166719"/>
          </a:xfrm>
        </p:grpSpPr>
        <p:sp>
          <p:nvSpPr>
            <p:cNvPr id="61" name="Rectangle 156">
              <a:extLst>
                <a:ext uri="{FF2B5EF4-FFF2-40B4-BE49-F238E27FC236}">
                  <a16:creationId xmlns:a16="http://schemas.microsoft.com/office/drawing/2014/main" id="{4282BB06-F177-48CD-AB97-3FC2F5CC4F2D}"/>
                </a:ext>
              </a:extLst>
            </p:cNvPr>
            <p:cNvSpPr/>
            <p:nvPr userDrawn="1"/>
          </p:nvSpPr>
          <p:spPr>
            <a:xfrm>
              <a:off x="12302028" y="2408463"/>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2" name="Rectangle 157">
              <a:extLst>
                <a:ext uri="{FF2B5EF4-FFF2-40B4-BE49-F238E27FC236}">
                  <a16:creationId xmlns:a16="http://schemas.microsoft.com/office/drawing/2014/main" id="{94E0251C-C754-4010-955C-0C32773E8327}"/>
                </a:ext>
              </a:extLst>
            </p:cNvPr>
            <p:cNvSpPr/>
            <p:nvPr userDrawn="1"/>
          </p:nvSpPr>
          <p:spPr>
            <a:xfrm>
              <a:off x="12302028" y="2611078"/>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3" name="Rectangle 158">
              <a:extLst>
                <a:ext uri="{FF2B5EF4-FFF2-40B4-BE49-F238E27FC236}">
                  <a16:creationId xmlns:a16="http://schemas.microsoft.com/office/drawing/2014/main" id="{5430D876-3E64-49AE-B578-029F0C148FFA}"/>
                </a:ext>
              </a:extLst>
            </p:cNvPr>
            <p:cNvSpPr/>
            <p:nvPr userDrawn="1"/>
          </p:nvSpPr>
          <p:spPr>
            <a:xfrm>
              <a:off x="12302028" y="2813695"/>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4" name="Rectangle 173">
              <a:extLst>
                <a:ext uri="{FF2B5EF4-FFF2-40B4-BE49-F238E27FC236}">
                  <a16:creationId xmlns:a16="http://schemas.microsoft.com/office/drawing/2014/main" id="{740A357D-A443-4B3A-A1DE-4A8C5F872A05}"/>
                </a:ext>
              </a:extLst>
            </p:cNvPr>
            <p:cNvSpPr/>
            <p:nvPr userDrawn="1"/>
          </p:nvSpPr>
          <p:spPr>
            <a:xfrm>
              <a:off x="12302028" y="220552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5" name="Rectangle 183">
              <a:extLst>
                <a:ext uri="{FF2B5EF4-FFF2-40B4-BE49-F238E27FC236}">
                  <a16:creationId xmlns:a16="http://schemas.microsoft.com/office/drawing/2014/main" id="{99DA4815-3355-4EF7-9296-CB6779A7C1EF}"/>
                </a:ext>
              </a:extLst>
            </p:cNvPr>
            <p:cNvSpPr/>
            <p:nvPr userDrawn="1"/>
          </p:nvSpPr>
          <p:spPr>
            <a:xfrm>
              <a:off x="12302028" y="1799637"/>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6" name="Rectangle 200">
              <a:extLst>
                <a:ext uri="{FF2B5EF4-FFF2-40B4-BE49-F238E27FC236}">
                  <a16:creationId xmlns:a16="http://schemas.microsoft.com/office/drawing/2014/main" id="{64F6B988-D03C-4967-B218-7425E7B83F85}"/>
                </a:ext>
              </a:extLst>
            </p:cNvPr>
            <p:cNvSpPr/>
            <p:nvPr userDrawn="1"/>
          </p:nvSpPr>
          <p:spPr>
            <a:xfrm>
              <a:off x="12302028" y="200257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67" name="Group 66">
            <a:extLst>
              <a:ext uri="{FF2B5EF4-FFF2-40B4-BE49-F238E27FC236}">
                <a16:creationId xmlns:a16="http://schemas.microsoft.com/office/drawing/2014/main" id="{37F14DDB-373D-46E8-B99C-1814C8662BD0}"/>
              </a:ext>
            </a:extLst>
          </p:cNvPr>
          <p:cNvGrpSpPr/>
          <p:nvPr userDrawn="1"/>
        </p:nvGrpSpPr>
        <p:grpSpPr>
          <a:xfrm>
            <a:off x="12302028" y="0"/>
            <a:ext cx="155539" cy="1509130"/>
            <a:chOff x="12302028" y="154594"/>
            <a:chExt cx="155539" cy="1509130"/>
          </a:xfrm>
        </p:grpSpPr>
        <p:sp>
          <p:nvSpPr>
            <p:cNvPr id="68" name="Rectangle 188">
              <a:extLst>
                <a:ext uri="{FF2B5EF4-FFF2-40B4-BE49-F238E27FC236}">
                  <a16:creationId xmlns:a16="http://schemas.microsoft.com/office/drawing/2014/main" id="{029394F3-5934-49F4-A099-8AB152FA3500}"/>
                </a:ext>
              </a:extLst>
            </p:cNvPr>
            <p:cNvSpPr/>
            <p:nvPr userDrawn="1"/>
          </p:nvSpPr>
          <p:spPr>
            <a:xfrm>
              <a:off x="12302028" y="614376"/>
              <a:ext cx="155539" cy="152988"/>
            </a:xfrm>
            <a:prstGeom prst="rect">
              <a:avLst/>
            </a:prstGeom>
            <a:solidFill>
              <a:srgbClr val="FF124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9" name="Rectangle 189">
              <a:extLst>
                <a:ext uri="{FF2B5EF4-FFF2-40B4-BE49-F238E27FC236}">
                  <a16:creationId xmlns:a16="http://schemas.microsoft.com/office/drawing/2014/main" id="{22306288-B65F-4D46-8467-AE0A8D01C29A}"/>
                </a:ext>
              </a:extLst>
            </p:cNvPr>
            <p:cNvSpPr/>
            <p:nvPr userDrawn="1"/>
          </p:nvSpPr>
          <p:spPr>
            <a:xfrm>
              <a:off x="12302028" y="793012"/>
              <a:ext cx="155539" cy="152988"/>
            </a:xfrm>
            <a:prstGeom prst="rect">
              <a:avLst/>
            </a:prstGeom>
            <a:solidFill>
              <a:srgbClr val="FF597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0" name="Rectangle 190">
              <a:extLst>
                <a:ext uri="{FF2B5EF4-FFF2-40B4-BE49-F238E27FC236}">
                  <a16:creationId xmlns:a16="http://schemas.microsoft.com/office/drawing/2014/main" id="{FC86E667-E2D5-4345-A71F-854D7AD06183}"/>
                </a:ext>
              </a:extLst>
            </p:cNvPr>
            <p:cNvSpPr/>
            <p:nvPr userDrawn="1"/>
          </p:nvSpPr>
          <p:spPr>
            <a:xfrm>
              <a:off x="12302028" y="971648"/>
              <a:ext cx="155539" cy="152988"/>
            </a:xfrm>
            <a:prstGeom prst="rect">
              <a:avLst/>
            </a:prstGeom>
            <a:solidFill>
              <a:srgbClr val="FF88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1" name="Rectangle 191">
              <a:extLst>
                <a:ext uri="{FF2B5EF4-FFF2-40B4-BE49-F238E27FC236}">
                  <a16:creationId xmlns:a16="http://schemas.microsoft.com/office/drawing/2014/main" id="{19517652-7DC2-4163-8B59-77DD0741A020}"/>
                </a:ext>
              </a:extLst>
            </p:cNvPr>
            <p:cNvSpPr/>
            <p:nvPr userDrawn="1"/>
          </p:nvSpPr>
          <p:spPr>
            <a:xfrm>
              <a:off x="12302028" y="1150284"/>
              <a:ext cx="155539" cy="152988"/>
            </a:xfrm>
            <a:prstGeom prst="rect">
              <a:avLst/>
            </a:prstGeom>
            <a:solidFill>
              <a:srgbClr val="FFB7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2" name="Rectangle 192">
              <a:extLst>
                <a:ext uri="{FF2B5EF4-FFF2-40B4-BE49-F238E27FC236}">
                  <a16:creationId xmlns:a16="http://schemas.microsoft.com/office/drawing/2014/main" id="{B6FC000E-9C42-497D-9D83-0A8EB6F59413}"/>
                </a:ext>
              </a:extLst>
            </p:cNvPr>
            <p:cNvSpPr/>
            <p:nvPr userDrawn="1"/>
          </p:nvSpPr>
          <p:spPr>
            <a:xfrm>
              <a:off x="12302028" y="1328920"/>
              <a:ext cx="155539" cy="152988"/>
            </a:xfrm>
            <a:prstGeom prst="rect">
              <a:avLst/>
            </a:prstGeom>
            <a:solidFill>
              <a:srgbClr val="FFD0D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3" name="Rectangle 31">
              <a:extLst>
                <a:ext uri="{FF2B5EF4-FFF2-40B4-BE49-F238E27FC236}">
                  <a16:creationId xmlns:a16="http://schemas.microsoft.com/office/drawing/2014/main" id="{2D367663-C0B6-4B08-A3BD-C01456619671}"/>
                </a:ext>
              </a:extLst>
            </p:cNvPr>
            <p:cNvSpPr/>
            <p:nvPr userDrawn="1"/>
          </p:nvSpPr>
          <p:spPr>
            <a:xfrm>
              <a:off x="12302028" y="381213"/>
              <a:ext cx="155539" cy="152988"/>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4" name="Rectangle 33">
              <a:extLst>
                <a:ext uri="{FF2B5EF4-FFF2-40B4-BE49-F238E27FC236}">
                  <a16:creationId xmlns:a16="http://schemas.microsoft.com/office/drawing/2014/main" id="{20976F41-D403-4398-AC97-199A4D95A6E5}"/>
                </a:ext>
              </a:extLst>
            </p:cNvPr>
            <p:cNvSpPr/>
            <p:nvPr userDrawn="1"/>
          </p:nvSpPr>
          <p:spPr>
            <a:xfrm>
              <a:off x="12302028" y="154594"/>
              <a:ext cx="155539" cy="152988"/>
            </a:xfrm>
            <a:prstGeom prst="rect">
              <a:avLst/>
            </a:prstGeom>
            <a:solidFill>
              <a:srgbClr val="33333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5" name="Rectangle 192">
              <a:extLst>
                <a:ext uri="{FF2B5EF4-FFF2-40B4-BE49-F238E27FC236}">
                  <a16:creationId xmlns:a16="http://schemas.microsoft.com/office/drawing/2014/main" id="{5D6D0153-69FB-4DD0-938B-1A807F28CFCF}"/>
                </a:ext>
              </a:extLst>
            </p:cNvPr>
            <p:cNvSpPr/>
            <p:nvPr userDrawn="1"/>
          </p:nvSpPr>
          <p:spPr>
            <a:xfrm>
              <a:off x="12302028" y="1510736"/>
              <a:ext cx="155539" cy="152988"/>
            </a:xfrm>
            <a:prstGeom prst="rect">
              <a:avLst/>
            </a:prstGeom>
            <a:solidFill>
              <a:srgbClr val="FFEC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76" name="Group 75">
            <a:extLst>
              <a:ext uri="{FF2B5EF4-FFF2-40B4-BE49-F238E27FC236}">
                <a16:creationId xmlns:a16="http://schemas.microsoft.com/office/drawing/2014/main" id="{43069C9A-481D-41A5-BE41-42A070193552}"/>
              </a:ext>
            </a:extLst>
          </p:cNvPr>
          <p:cNvGrpSpPr/>
          <p:nvPr userDrawn="1"/>
        </p:nvGrpSpPr>
        <p:grpSpPr>
          <a:xfrm>
            <a:off x="12302028" y="3366188"/>
            <a:ext cx="155539" cy="3491812"/>
            <a:chOff x="12302028" y="3266863"/>
            <a:chExt cx="155539" cy="3491812"/>
          </a:xfrm>
        </p:grpSpPr>
        <p:sp>
          <p:nvSpPr>
            <p:cNvPr id="77" name="Rectangle 174">
              <a:extLst>
                <a:ext uri="{FF2B5EF4-FFF2-40B4-BE49-F238E27FC236}">
                  <a16:creationId xmlns:a16="http://schemas.microsoft.com/office/drawing/2014/main" id="{901F4FED-C72B-4F9E-BD7B-FC9D49F3593E}"/>
                </a:ext>
              </a:extLst>
            </p:cNvPr>
            <p:cNvSpPr/>
            <p:nvPr userDrawn="1"/>
          </p:nvSpPr>
          <p:spPr>
            <a:xfrm>
              <a:off x="12302028" y="4249448"/>
              <a:ext cx="155539" cy="152988"/>
            </a:xfrm>
            <a:prstGeom prst="rect">
              <a:avLst/>
            </a:prstGeom>
            <a:solidFill>
              <a:srgbClr val="4C9B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8" name="Rectangle 175">
              <a:extLst>
                <a:ext uri="{FF2B5EF4-FFF2-40B4-BE49-F238E27FC236}">
                  <a16:creationId xmlns:a16="http://schemas.microsoft.com/office/drawing/2014/main" id="{05731216-57C1-4A07-861C-C5A872CB8E84}"/>
                </a:ext>
              </a:extLst>
            </p:cNvPr>
            <p:cNvSpPr/>
            <p:nvPr userDrawn="1"/>
          </p:nvSpPr>
          <p:spPr>
            <a:xfrm>
              <a:off x="12302028" y="4445965"/>
              <a:ext cx="155539" cy="152988"/>
            </a:xfrm>
            <a:prstGeom prst="rect">
              <a:avLst/>
            </a:prstGeom>
            <a:solidFill>
              <a:srgbClr val="7FB7B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9" name="Rectangle 176">
              <a:extLst>
                <a:ext uri="{FF2B5EF4-FFF2-40B4-BE49-F238E27FC236}">
                  <a16:creationId xmlns:a16="http://schemas.microsoft.com/office/drawing/2014/main" id="{4574AEA7-004E-4E6E-B463-A956CA084F27}"/>
                </a:ext>
              </a:extLst>
            </p:cNvPr>
            <p:cNvSpPr/>
            <p:nvPr userDrawn="1"/>
          </p:nvSpPr>
          <p:spPr>
            <a:xfrm>
              <a:off x="12302028" y="4642482"/>
              <a:ext cx="155539" cy="152988"/>
            </a:xfrm>
            <a:prstGeom prst="rect">
              <a:avLst/>
            </a:prstGeom>
            <a:solidFill>
              <a:srgbClr val="B2D4D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0" name="Rectangle 189">
              <a:extLst>
                <a:ext uri="{FF2B5EF4-FFF2-40B4-BE49-F238E27FC236}">
                  <a16:creationId xmlns:a16="http://schemas.microsoft.com/office/drawing/2014/main" id="{4311D56E-835F-46EE-B5F8-0DD276BE4F9D}"/>
                </a:ext>
              </a:extLst>
            </p:cNvPr>
            <p:cNvSpPr/>
            <p:nvPr userDrawn="1"/>
          </p:nvSpPr>
          <p:spPr>
            <a:xfrm>
              <a:off x="12302028" y="3463380"/>
              <a:ext cx="155539" cy="152988"/>
            </a:xfrm>
            <a:prstGeom prst="rect">
              <a:avLst/>
            </a:prstGeom>
            <a:solidFill>
              <a:srgbClr val="65737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1" name="Rectangle 190">
              <a:extLst>
                <a:ext uri="{FF2B5EF4-FFF2-40B4-BE49-F238E27FC236}">
                  <a16:creationId xmlns:a16="http://schemas.microsoft.com/office/drawing/2014/main" id="{D3CEF090-2B98-4CDD-B722-8064A4AB0BD3}"/>
                </a:ext>
              </a:extLst>
            </p:cNvPr>
            <p:cNvSpPr/>
            <p:nvPr userDrawn="1"/>
          </p:nvSpPr>
          <p:spPr>
            <a:xfrm>
              <a:off x="12302028" y="3659897"/>
              <a:ext cx="155539" cy="152988"/>
            </a:xfrm>
            <a:prstGeom prst="rect">
              <a:avLst/>
            </a:prstGeom>
            <a:solidFill>
              <a:srgbClr val="919BA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2" name="Rectangle 191">
              <a:extLst>
                <a:ext uri="{FF2B5EF4-FFF2-40B4-BE49-F238E27FC236}">
                  <a16:creationId xmlns:a16="http://schemas.microsoft.com/office/drawing/2014/main" id="{E5A03A5D-5FA7-4696-8B41-41D9CE7A735A}"/>
                </a:ext>
              </a:extLst>
            </p:cNvPr>
            <p:cNvSpPr/>
            <p:nvPr userDrawn="1"/>
          </p:nvSpPr>
          <p:spPr>
            <a:xfrm>
              <a:off x="12302028" y="3856414"/>
              <a:ext cx="155539" cy="152988"/>
            </a:xfrm>
            <a:prstGeom prst="rect">
              <a:avLst/>
            </a:prstGeom>
            <a:solidFill>
              <a:srgbClr val="BDC3C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3" name="Rectangle 183">
              <a:extLst>
                <a:ext uri="{FF2B5EF4-FFF2-40B4-BE49-F238E27FC236}">
                  <a16:creationId xmlns:a16="http://schemas.microsoft.com/office/drawing/2014/main" id="{F11184C8-95F1-4117-92A7-9FA80A303804}"/>
                </a:ext>
              </a:extLst>
            </p:cNvPr>
            <p:cNvSpPr/>
            <p:nvPr userDrawn="1"/>
          </p:nvSpPr>
          <p:spPr>
            <a:xfrm>
              <a:off x="12302028" y="3266863"/>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4" name="Rectangle 173">
              <a:extLst>
                <a:ext uri="{FF2B5EF4-FFF2-40B4-BE49-F238E27FC236}">
                  <a16:creationId xmlns:a16="http://schemas.microsoft.com/office/drawing/2014/main" id="{5C867C24-B49A-4061-AD1A-915AFC22AE56}"/>
                </a:ext>
              </a:extLst>
            </p:cNvPr>
            <p:cNvSpPr/>
            <p:nvPr userDrawn="1"/>
          </p:nvSpPr>
          <p:spPr>
            <a:xfrm>
              <a:off x="12302028" y="405293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5" name="Rectangle 156">
              <a:extLst>
                <a:ext uri="{FF2B5EF4-FFF2-40B4-BE49-F238E27FC236}">
                  <a16:creationId xmlns:a16="http://schemas.microsoft.com/office/drawing/2014/main" id="{7353EC3E-0BEA-41B4-9751-51FD9B705602}"/>
                </a:ext>
              </a:extLst>
            </p:cNvPr>
            <p:cNvSpPr/>
            <p:nvPr userDrawn="1"/>
          </p:nvSpPr>
          <p:spPr>
            <a:xfrm>
              <a:off x="12302028" y="5821257"/>
              <a:ext cx="155539" cy="152661"/>
            </a:xfrm>
            <a:prstGeom prst="rect">
              <a:avLst/>
            </a:prstGeom>
            <a:solidFill>
              <a:srgbClr val="EAF4F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6" name="Rectangle 157">
              <a:extLst>
                <a:ext uri="{FF2B5EF4-FFF2-40B4-BE49-F238E27FC236}">
                  <a16:creationId xmlns:a16="http://schemas.microsoft.com/office/drawing/2014/main" id="{C1DA1B4B-3675-4A6E-BBE8-C882B44D80E3}"/>
                </a:ext>
              </a:extLst>
            </p:cNvPr>
            <p:cNvSpPr/>
            <p:nvPr userDrawn="1"/>
          </p:nvSpPr>
          <p:spPr>
            <a:xfrm>
              <a:off x="12302028" y="6213637"/>
              <a:ext cx="155539" cy="152661"/>
            </a:xfrm>
            <a:prstGeom prst="rect">
              <a:avLst/>
            </a:prstGeom>
            <a:solidFill>
              <a:srgbClr val="F2FCF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7" name="Rectangle 158">
              <a:extLst>
                <a:ext uri="{FF2B5EF4-FFF2-40B4-BE49-F238E27FC236}">
                  <a16:creationId xmlns:a16="http://schemas.microsoft.com/office/drawing/2014/main" id="{098692F4-1099-4EC9-9D6E-81A777F24B72}"/>
                </a:ext>
              </a:extLst>
            </p:cNvPr>
            <p:cNvSpPr/>
            <p:nvPr userDrawn="1"/>
          </p:nvSpPr>
          <p:spPr>
            <a:xfrm>
              <a:off x="12302028" y="6606014"/>
              <a:ext cx="155539" cy="152661"/>
            </a:xfrm>
            <a:prstGeom prst="rect">
              <a:avLst/>
            </a:prstGeom>
            <a:solidFill>
              <a:srgbClr val="FFF3E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8" name="Rectangle 156">
              <a:extLst>
                <a:ext uri="{FF2B5EF4-FFF2-40B4-BE49-F238E27FC236}">
                  <a16:creationId xmlns:a16="http://schemas.microsoft.com/office/drawing/2014/main" id="{1AB9B200-608A-4C3D-8264-4483BE22EF22}"/>
                </a:ext>
              </a:extLst>
            </p:cNvPr>
            <p:cNvSpPr/>
            <p:nvPr userDrawn="1"/>
          </p:nvSpPr>
          <p:spPr>
            <a:xfrm>
              <a:off x="12302028" y="5625067"/>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9" name="Rectangle 157">
              <a:extLst>
                <a:ext uri="{FF2B5EF4-FFF2-40B4-BE49-F238E27FC236}">
                  <a16:creationId xmlns:a16="http://schemas.microsoft.com/office/drawing/2014/main" id="{461CC0EA-4E82-46B2-9873-3F694A1C31FF}"/>
                </a:ext>
              </a:extLst>
            </p:cNvPr>
            <p:cNvSpPr/>
            <p:nvPr userDrawn="1"/>
          </p:nvSpPr>
          <p:spPr>
            <a:xfrm>
              <a:off x="12302028" y="6017447"/>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0" name="Rectangle 158">
              <a:extLst>
                <a:ext uri="{FF2B5EF4-FFF2-40B4-BE49-F238E27FC236}">
                  <a16:creationId xmlns:a16="http://schemas.microsoft.com/office/drawing/2014/main" id="{3BACBCAB-8D52-43AC-A87B-FDFB5A75E807}"/>
                </a:ext>
              </a:extLst>
            </p:cNvPr>
            <p:cNvSpPr/>
            <p:nvPr userDrawn="1"/>
          </p:nvSpPr>
          <p:spPr>
            <a:xfrm>
              <a:off x="12302028" y="6409827"/>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1" name="Rectangle 174">
              <a:extLst>
                <a:ext uri="{FF2B5EF4-FFF2-40B4-BE49-F238E27FC236}">
                  <a16:creationId xmlns:a16="http://schemas.microsoft.com/office/drawing/2014/main" id="{A35C6339-65C8-46A5-BF48-C6D7787A2768}"/>
                </a:ext>
              </a:extLst>
            </p:cNvPr>
            <p:cNvSpPr/>
            <p:nvPr userDrawn="1"/>
          </p:nvSpPr>
          <p:spPr>
            <a:xfrm>
              <a:off x="12302028" y="5035516"/>
              <a:ext cx="155539" cy="152988"/>
            </a:xfrm>
            <a:prstGeom prst="rect">
              <a:avLst/>
            </a:prstGeom>
            <a:solidFill>
              <a:srgbClr val="A44C6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2" name="Rectangle 175">
              <a:extLst>
                <a:ext uri="{FF2B5EF4-FFF2-40B4-BE49-F238E27FC236}">
                  <a16:creationId xmlns:a16="http://schemas.microsoft.com/office/drawing/2014/main" id="{7BCB5AB1-C6F1-4C30-BDC7-F14394F0DDC1}"/>
                </a:ext>
              </a:extLst>
            </p:cNvPr>
            <p:cNvSpPr/>
            <p:nvPr userDrawn="1"/>
          </p:nvSpPr>
          <p:spPr>
            <a:xfrm>
              <a:off x="12302028" y="5232033"/>
              <a:ext cx="155539" cy="152988"/>
            </a:xfrm>
            <a:prstGeom prst="rect">
              <a:avLst/>
            </a:prstGeom>
            <a:solidFill>
              <a:srgbClr val="BE7F9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3" name="Rectangle 176">
              <a:extLst>
                <a:ext uri="{FF2B5EF4-FFF2-40B4-BE49-F238E27FC236}">
                  <a16:creationId xmlns:a16="http://schemas.microsoft.com/office/drawing/2014/main" id="{66A088CF-C1E8-4A91-BB8D-9E3E85571413}"/>
                </a:ext>
              </a:extLst>
            </p:cNvPr>
            <p:cNvSpPr/>
            <p:nvPr userDrawn="1"/>
          </p:nvSpPr>
          <p:spPr>
            <a:xfrm>
              <a:off x="12302028" y="5428550"/>
              <a:ext cx="155539" cy="152988"/>
            </a:xfrm>
            <a:prstGeom prst="rect">
              <a:avLst/>
            </a:prstGeom>
            <a:solidFill>
              <a:srgbClr val="D8B2B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4" name="Rectangle 173">
              <a:extLst>
                <a:ext uri="{FF2B5EF4-FFF2-40B4-BE49-F238E27FC236}">
                  <a16:creationId xmlns:a16="http://schemas.microsoft.com/office/drawing/2014/main" id="{72C7957D-5F44-4C2C-A429-4798A49A2574}"/>
                </a:ext>
              </a:extLst>
            </p:cNvPr>
            <p:cNvSpPr/>
            <p:nvPr userDrawn="1"/>
          </p:nvSpPr>
          <p:spPr>
            <a:xfrm>
              <a:off x="12302028" y="483899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sp>
        <p:nvSpPr>
          <p:cNvPr id="95" name="TextBox 94">
            <a:extLst>
              <a:ext uri="{FF2B5EF4-FFF2-40B4-BE49-F238E27FC236}">
                <a16:creationId xmlns:a16="http://schemas.microsoft.com/office/drawing/2014/main" id="{A979A13F-ADAC-4352-8AAA-6ECBA5E547D4}"/>
              </a:ext>
            </a:extLst>
          </p:cNvPr>
          <p:cNvSpPr txBox="1"/>
          <p:nvPr userDrawn="1"/>
        </p:nvSpPr>
        <p:spPr>
          <a:xfrm rot="5400000">
            <a:off x="12140889" y="354987"/>
            <a:ext cx="838371" cy="123111"/>
          </a:xfrm>
          <a:prstGeom prst="rect">
            <a:avLst/>
          </a:prstGeom>
          <a:noFill/>
        </p:spPr>
        <p:txBody>
          <a:bodyPr wrap="none" lIns="0" tIns="0" rIns="0" bIns="0" rtlCol="0">
            <a:spAutoFit/>
          </a:bodyPr>
          <a:lstStyle/>
          <a:p>
            <a:r>
              <a:rPr lang="en-GB" sz="800" noProof="0" dirty="0">
                <a:solidFill>
                  <a:schemeClr val="bg1">
                    <a:lumMod val="65000"/>
                  </a:schemeClr>
                </a:solidFill>
              </a:rPr>
              <a:t>PRIMARY COLORS</a:t>
            </a:r>
          </a:p>
        </p:txBody>
      </p:sp>
      <p:sp>
        <p:nvSpPr>
          <p:cNvPr id="96" name="TextBox 95">
            <a:extLst>
              <a:ext uri="{FF2B5EF4-FFF2-40B4-BE49-F238E27FC236}">
                <a16:creationId xmlns:a16="http://schemas.microsoft.com/office/drawing/2014/main" id="{28CAE253-660B-4A9D-B419-F79D8F54EB75}"/>
              </a:ext>
            </a:extLst>
          </p:cNvPr>
          <p:cNvSpPr txBox="1"/>
          <p:nvPr userDrawn="1"/>
        </p:nvSpPr>
        <p:spPr>
          <a:xfrm rot="5400000">
            <a:off x="12060551" y="2325408"/>
            <a:ext cx="1027525" cy="123111"/>
          </a:xfrm>
          <a:prstGeom prst="rect">
            <a:avLst/>
          </a:prstGeom>
          <a:noFill/>
        </p:spPr>
        <p:txBody>
          <a:bodyPr wrap="none" lIns="0" tIns="0" rIns="0" bIns="0" rtlCol="0">
            <a:spAutoFit/>
          </a:bodyPr>
          <a:lstStyle/>
          <a:p>
            <a:r>
              <a:rPr lang="en-GB" sz="800" noProof="0" dirty="0">
                <a:solidFill>
                  <a:schemeClr val="bg1">
                    <a:lumMod val="65000"/>
                  </a:schemeClr>
                </a:solidFill>
              </a:rPr>
              <a:t>SECONDARY COLORS</a:t>
            </a:r>
          </a:p>
        </p:txBody>
      </p:sp>
      <p:sp>
        <p:nvSpPr>
          <p:cNvPr id="97" name="TextBox 96">
            <a:extLst>
              <a:ext uri="{FF2B5EF4-FFF2-40B4-BE49-F238E27FC236}">
                <a16:creationId xmlns:a16="http://schemas.microsoft.com/office/drawing/2014/main" id="{2537790F-3CAE-41AF-95CF-3E419CF3E04B}"/>
              </a:ext>
            </a:extLst>
          </p:cNvPr>
          <p:cNvSpPr txBox="1"/>
          <p:nvPr userDrawn="1"/>
        </p:nvSpPr>
        <p:spPr>
          <a:xfrm rot="5400000">
            <a:off x="11714302" y="4164644"/>
            <a:ext cx="1720023" cy="123111"/>
          </a:xfrm>
          <a:prstGeom prst="rect">
            <a:avLst/>
          </a:prstGeom>
          <a:noFill/>
        </p:spPr>
        <p:txBody>
          <a:bodyPr wrap="none" lIns="0" tIns="0" rIns="0" bIns="0" rtlCol="0">
            <a:spAutoFit/>
          </a:bodyPr>
          <a:lstStyle/>
          <a:p>
            <a:r>
              <a:rPr lang="en-GB" sz="800" noProof="0" dirty="0">
                <a:solidFill>
                  <a:schemeClr val="bg1">
                    <a:lumMod val="65000"/>
                  </a:schemeClr>
                </a:solidFill>
              </a:rPr>
              <a:t>CHARTS AND INFOGRAPHIC COLORS</a:t>
            </a:r>
          </a:p>
        </p:txBody>
      </p:sp>
      <p:pic>
        <p:nvPicPr>
          <p:cNvPr id="46" name="Graphic 45">
            <a:extLst>
              <a:ext uri="{FF2B5EF4-FFF2-40B4-BE49-F238E27FC236}">
                <a16:creationId xmlns:a16="http://schemas.microsoft.com/office/drawing/2014/main" id="{22EF7C66-DEA3-4318-B039-D57316A8837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82061" y="512596"/>
            <a:ext cx="1316395" cy="1080000"/>
          </a:xfrm>
          <a:prstGeom prst="rect">
            <a:avLst/>
          </a:prstGeom>
        </p:spPr>
      </p:pic>
    </p:spTree>
    <p:extLst>
      <p:ext uri="{BB962C8B-B14F-4D97-AF65-F5344CB8AC3E}">
        <p14:creationId xmlns:p14="http://schemas.microsoft.com/office/powerpoint/2010/main" val="3007753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 Slate">
    <p:bg>
      <p:bgPr>
        <a:solidFill>
          <a:srgbClr val="10344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26629-5690-4594-84E2-75C8A861DA9F}"/>
              </a:ext>
            </a:extLst>
          </p:cNvPr>
          <p:cNvSpPr>
            <a:spLocks noGrp="1"/>
          </p:cNvSpPr>
          <p:nvPr>
            <p:ph type="ctrTitle"/>
          </p:nvPr>
        </p:nvSpPr>
        <p:spPr>
          <a:xfrm>
            <a:off x="695325" y="800100"/>
            <a:ext cx="5364164" cy="3600450"/>
          </a:xfrm>
          <a:noFill/>
        </p:spPr>
        <p:txBody>
          <a:bodyPr tIns="0" bIns="0" anchor="b"/>
          <a:lstStyle>
            <a:lvl1pPr algn="l">
              <a:lnSpc>
                <a:spcPct val="100000"/>
              </a:lnSpc>
              <a:defRPr sz="3200">
                <a:solidFill>
                  <a:srgbClr val="73B1B6"/>
                </a:solidFill>
              </a:defRPr>
            </a:lvl1pPr>
          </a:lstStyle>
          <a:p>
            <a:r>
              <a:rPr lang="en-US" noProof="0"/>
              <a:t>Click to edit Master title style</a:t>
            </a:r>
            <a:endParaRPr lang="en-GB" noProof="0" dirty="0"/>
          </a:p>
        </p:txBody>
      </p:sp>
      <p:sp>
        <p:nvSpPr>
          <p:cNvPr id="33" name="Undertittel 2">
            <a:extLst>
              <a:ext uri="{FF2B5EF4-FFF2-40B4-BE49-F238E27FC236}">
                <a16:creationId xmlns:a16="http://schemas.microsoft.com/office/drawing/2014/main" id="{F5136A9E-1D77-433D-9BC7-E4443525AFD7}"/>
              </a:ext>
            </a:extLst>
          </p:cNvPr>
          <p:cNvSpPr>
            <a:spLocks noGrp="1"/>
          </p:cNvSpPr>
          <p:nvPr>
            <p:ph type="subTitle" idx="1"/>
          </p:nvPr>
        </p:nvSpPr>
        <p:spPr>
          <a:xfrm>
            <a:off x="694800" y="4473574"/>
            <a:ext cx="5335200" cy="1221625"/>
          </a:xfrm>
        </p:spPr>
        <p:txBody>
          <a:bodyPr/>
          <a:lstStyle>
            <a:lvl1pPr marL="0" indent="0" algn="l">
              <a:spcBef>
                <a:spcPts val="0"/>
              </a:spcBef>
              <a:spcAft>
                <a:spcPts val="0"/>
              </a:spcAft>
              <a:buNone/>
              <a:defRPr sz="1800" spc="0" baseline="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dirty="0"/>
          </a:p>
        </p:txBody>
      </p:sp>
      <p:grpSp>
        <p:nvGrpSpPr>
          <p:cNvPr id="32" name="Group 31">
            <a:extLst>
              <a:ext uri="{FF2B5EF4-FFF2-40B4-BE49-F238E27FC236}">
                <a16:creationId xmlns:a16="http://schemas.microsoft.com/office/drawing/2014/main" id="{46C9C179-CB41-46D4-97DF-1FED825F4908}"/>
              </a:ext>
            </a:extLst>
          </p:cNvPr>
          <p:cNvGrpSpPr/>
          <p:nvPr userDrawn="1"/>
        </p:nvGrpSpPr>
        <p:grpSpPr>
          <a:xfrm>
            <a:off x="12302028" y="1854300"/>
            <a:ext cx="155539" cy="1166719"/>
            <a:chOff x="12302028" y="1799637"/>
            <a:chExt cx="155539" cy="1166719"/>
          </a:xfrm>
        </p:grpSpPr>
        <p:sp>
          <p:nvSpPr>
            <p:cNvPr id="61" name="Rectangle 156">
              <a:extLst>
                <a:ext uri="{FF2B5EF4-FFF2-40B4-BE49-F238E27FC236}">
                  <a16:creationId xmlns:a16="http://schemas.microsoft.com/office/drawing/2014/main" id="{EEEFADD1-F723-4F8F-AA4F-5B32702F9DDC}"/>
                </a:ext>
              </a:extLst>
            </p:cNvPr>
            <p:cNvSpPr/>
            <p:nvPr userDrawn="1"/>
          </p:nvSpPr>
          <p:spPr>
            <a:xfrm>
              <a:off x="12302028" y="2408463"/>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2" name="Rectangle 157">
              <a:extLst>
                <a:ext uri="{FF2B5EF4-FFF2-40B4-BE49-F238E27FC236}">
                  <a16:creationId xmlns:a16="http://schemas.microsoft.com/office/drawing/2014/main" id="{07133160-B0C0-4D93-BAD2-A39B8933F3BC}"/>
                </a:ext>
              </a:extLst>
            </p:cNvPr>
            <p:cNvSpPr/>
            <p:nvPr userDrawn="1"/>
          </p:nvSpPr>
          <p:spPr>
            <a:xfrm>
              <a:off x="12302028" y="2611078"/>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3" name="Rectangle 158">
              <a:extLst>
                <a:ext uri="{FF2B5EF4-FFF2-40B4-BE49-F238E27FC236}">
                  <a16:creationId xmlns:a16="http://schemas.microsoft.com/office/drawing/2014/main" id="{0E6AF89F-5CC1-437D-9BBB-ED72F96F6232}"/>
                </a:ext>
              </a:extLst>
            </p:cNvPr>
            <p:cNvSpPr/>
            <p:nvPr userDrawn="1"/>
          </p:nvSpPr>
          <p:spPr>
            <a:xfrm>
              <a:off x="12302028" y="2813695"/>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4" name="Rectangle 173">
              <a:extLst>
                <a:ext uri="{FF2B5EF4-FFF2-40B4-BE49-F238E27FC236}">
                  <a16:creationId xmlns:a16="http://schemas.microsoft.com/office/drawing/2014/main" id="{537EAA2F-FECD-453E-8B9C-2E41259D83FD}"/>
                </a:ext>
              </a:extLst>
            </p:cNvPr>
            <p:cNvSpPr/>
            <p:nvPr userDrawn="1"/>
          </p:nvSpPr>
          <p:spPr>
            <a:xfrm>
              <a:off x="12302028" y="220552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5" name="Rectangle 183">
              <a:extLst>
                <a:ext uri="{FF2B5EF4-FFF2-40B4-BE49-F238E27FC236}">
                  <a16:creationId xmlns:a16="http://schemas.microsoft.com/office/drawing/2014/main" id="{7566228C-1BE1-46F6-A280-BBECD2A4219F}"/>
                </a:ext>
              </a:extLst>
            </p:cNvPr>
            <p:cNvSpPr/>
            <p:nvPr userDrawn="1"/>
          </p:nvSpPr>
          <p:spPr>
            <a:xfrm>
              <a:off x="12302028" y="1799637"/>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6" name="Rectangle 200">
              <a:extLst>
                <a:ext uri="{FF2B5EF4-FFF2-40B4-BE49-F238E27FC236}">
                  <a16:creationId xmlns:a16="http://schemas.microsoft.com/office/drawing/2014/main" id="{F45D0A59-5045-49AE-9016-E93B6478C9D3}"/>
                </a:ext>
              </a:extLst>
            </p:cNvPr>
            <p:cNvSpPr/>
            <p:nvPr userDrawn="1"/>
          </p:nvSpPr>
          <p:spPr>
            <a:xfrm>
              <a:off x="12302028" y="200257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67" name="Group 66">
            <a:extLst>
              <a:ext uri="{FF2B5EF4-FFF2-40B4-BE49-F238E27FC236}">
                <a16:creationId xmlns:a16="http://schemas.microsoft.com/office/drawing/2014/main" id="{39AF1FFB-A2BE-4818-BFCA-C339BBBA9036}"/>
              </a:ext>
            </a:extLst>
          </p:cNvPr>
          <p:cNvGrpSpPr/>
          <p:nvPr userDrawn="1"/>
        </p:nvGrpSpPr>
        <p:grpSpPr>
          <a:xfrm>
            <a:off x="12302028" y="0"/>
            <a:ext cx="155539" cy="1509130"/>
            <a:chOff x="12302028" y="154594"/>
            <a:chExt cx="155539" cy="1509130"/>
          </a:xfrm>
        </p:grpSpPr>
        <p:sp>
          <p:nvSpPr>
            <p:cNvPr id="68" name="Rectangle 188">
              <a:extLst>
                <a:ext uri="{FF2B5EF4-FFF2-40B4-BE49-F238E27FC236}">
                  <a16:creationId xmlns:a16="http://schemas.microsoft.com/office/drawing/2014/main" id="{F39F01FC-B9A0-4ADA-8848-780486F60CCD}"/>
                </a:ext>
              </a:extLst>
            </p:cNvPr>
            <p:cNvSpPr/>
            <p:nvPr userDrawn="1"/>
          </p:nvSpPr>
          <p:spPr>
            <a:xfrm>
              <a:off x="12302028" y="614376"/>
              <a:ext cx="155539" cy="152988"/>
            </a:xfrm>
            <a:prstGeom prst="rect">
              <a:avLst/>
            </a:prstGeom>
            <a:solidFill>
              <a:srgbClr val="FF124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9" name="Rectangle 189">
              <a:extLst>
                <a:ext uri="{FF2B5EF4-FFF2-40B4-BE49-F238E27FC236}">
                  <a16:creationId xmlns:a16="http://schemas.microsoft.com/office/drawing/2014/main" id="{B6396E2D-23AE-4B02-B33D-03349942FD59}"/>
                </a:ext>
              </a:extLst>
            </p:cNvPr>
            <p:cNvSpPr/>
            <p:nvPr userDrawn="1"/>
          </p:nvSpPr>
          <p:spPr>
            <a:xfrm>
              <a:off x="12302028" y="793012"/>
              <a:ext cx="155539" cy="152988"/>
            </a:xfrm>
            <a:prstGeom prst="rect">
              <a:avLst/>
            </a:prstGeom>
            <a:solidFill>
              <a:srgbClr val="FF597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0" name="Rectangle 190">
              <a:extLst>
                <a:ext uri="{FF2B5EF4-FFF2-40B4-BE49-F238E27FC236}">
                  <a16:creationId xmlns:a16="http://schemas.microsoft.com/office/drawing/2014/main" id="{8C1FD48E-3849-489D-9A9D-C11F41E3DE47}"/>
                </a:ext>
              </a:extLst>
            </p:cNvPr>
            <p:cNvSpPr/>
            <p:nvPr userDrawn="1"/>
          </p:nvSpPr>
          <p:spPr>
            <a:xfrm>
              <a:off x="12302028" y="971648"/>
              <a:ext cx="155539" cy="152988"/>
            </a:xfrm>
            <a:prstGeom prst="rect">
              <a:avLst/>
            </a:prstGeom>
            <a:solidFill>
              <a:srgbClr val="FF88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1" name="Rectangle 191">
              <a:extLst>
                <a:ext uri="{FF2B5EF4-FFF2-40B4-BE49-F238E27FC236}">
                  <a16:creationId xmlns:a16="http://schemas.microsoft.com/office/drawing/2014/main" id="{F73A4A8F-0899-49E4-A269-92E0BE17686F}"/>
                </a:ext>
              </a:extLst>
            </p:cNvPr>
            <p:cNvSpPr/>
            <p:nvPr userDrawn="1"/>
          </p:nvSpPr>
          <p:spPr>
            <a:xfrm>
              <a:off x="12302028" y="1150284"/>
              <a:ext cx="155539" cy="152988"/>
            </a:xfrm>
            <a:prstGeom prst="rect">
              <a:avLst/>
            </a:prstGeom>
            <a:solidFill>
              <a:srgbClr val="FFB7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2" name="Rectangle 192">
              <a:extLst>
                <a:ext uri="{FF2B5EF4-FFF2-40B4-BE49-F238E27FC236}">
                  <a16:creationId xmlns:a16="http://schemas.microsoft.com/office/drawing/2014/main" id="{CBD97638-E4B6-47B7-A328-5AF351C53EA5}"/>
                </a:ext>
              </a:extLst>
            </p:cNvPr>
            <p:cNvSpPr/>
            <p:nvPr userDrawn="1"/>
          </p:nvSpPr>
          <p:spPr>
            <a:xfrm>
              <a:off x="12302028" y="1328920"/>
              <a:ext cx="155539" cy="152988"/>
            </a:xfrm>
            <a:prstGeom prst="rect">
              <a:avLst/>
            </a:prstGeom>
            <a:solidFill>
              <a:srgbClr val="FFD0D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3" name="Rectangle 31">
              <a:extLst>
                <a:ext uri="{FF2B5EF4-FFF2-40B4-BE49-F238E27FC236}">
                  <a16:creationId xmlns:a16="http://schemas.microsoft.com/office/drawing/2014/main" id="{BFF0A98D-1239-4089-8C5E-2E8E6DE72A79}"/>
                </a:ext>
              </a:extLst>
            </p:cNvPr>
            <p:cNvSpPr/>
            <p:nvPr userDrawn="1"/>
          </p:nvSpPr>
          <p:spPr>
            <a:xfrm>
              <a:off x="12302028" y="381213"/>
              <a:ext cx="155539" cy="152988"/>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4" name="Rectangle 33">
              <a:extLst>
                <a:ext uri="{FF2B5EF4-FFF2-40B4-BE49-F238E27FC236}">
                  <a16:creationId xmlns:a16="http://schemas.microsoft.com/office/drawing/2014/main" id="{787243B1-B059-450B-ADA8-20D839CEDE87}"/>
                </a:ext>
              </a:extLst>
            </p:cNvPr>
            <p:cNvSpPr/>
            <p:nvPr userDrawn="1"/>
          </p:nvSpPr>
          <p:spPr>
            <a:xfrm>
              <a:off x="12302028" y="154594"/>
              <a:ext cx="155539" cy="152988"/>
            </a:xfrm>
            <a:prstGeom prst="rect">
              <a:avLst/>
            </a:prstGeom>
            <a:solidFill>
              <a:srgbClr val="33333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5" name="Rectangle 192">
              <a:extLst>
                <a:ext uri="{FF2B5EF4-FFF2-40B4-BE49-F238E27FC236}">
                  <a16:creationId xmlns:a16="http://schemas.microsoft.com/office/drawing/2014/main" id="{006B4AD2-22EE-41A5-9988-8C4DF3CF4DF4}"/>
                </a:ext>
              </a:extLst>
            </p:cNvPr>
            <p:cNvSpPr/>
            <p:nvPr userDrawn="1"/>
          </p:nvSpPr>
          <p:spPr>
            <a:xfrm>
              <a:off x="12302028" y="1510736"/>
              <a:ext cx="155539" cy="152988"/>
            </a:xfrm>
            <a:prstGeom prst="rect">
              <a:avLst/>
            </a:prstGeom>
            <a:solidFill>
              <a:srgbClr val="FFEC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76" name="Group 75">
            <a:extLst>
              <a:ext uri="{FF2B5EF4-FFF2-40B4-BE49-F238E27FC236}">
                <a16:creationId xmlns:a16="http://schemas.microsoft.com/office/drawing/2014/main" id="{E5912044-5348-4D82-B066-70CA4A90FC09}"/>
              </a:ext>
            </a:extLst>
          </p:cNvPr>
          <p:cNvGrpSpPr/>
          <p:nvPr userDrawn="1"/>
        </p:nvGrpSpPr>
        <p:grpSpPr>
          <a:xfrm>
            <a:off x="12302028" y="3366188"/>
            <a:ext cx="155539" cy="3491812"/>
            <a:chOff x="12302028" y="3266863"/>
            <a:chExt cx="155539" cy="3491812"/>
          </a:xfrm>
        </p:grpSpPr>
        <p:sp>
          <p:nvSpPr>
            <p:cNvPr id="77" name="Rectangle 174">
              <a:extLst>
                <a:ext uri="{FF2B5EF4-FFF2-40B4-BE49-F238E27FC236}">
                  <a16:creationId xmlns:a16="http://schemas.microsoft.com/office/drawing/2014/main" id="{6D689B32-75DC-4146-A752-6F75C3BA7D66}"/>
                </a:ext>
              </a:extLst>
            </p:cNvPr>
            <p:cNvSpPr/>
            <p:nvPr userDrawn="1"/>
          </p:nvSpPr>
          <p:spPr>
            <a:xfrm>
              <a:off x="12302028" y="4249448"/>
              <a:ext cx="155539" cy="152988"/>
            </a:xfrm>
            <a:prstGeom prst="rect">
              <a:avLst/>
            </a:prstGeom>
            <a:solidFill>
              <a:srgbClr val="4C9B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8" name="Rectangle 175">
              <a:extLst>
                <a:ext uri="{FF2B5EF4-FFF2-40B4-BE49-F238E27FC236}">
                  <a16:creationId xmlns:a16="http://schemas.microsoft.com/office/drawing/2014/main" id="{DDCEBDF1-170D-4FC5-A068-70480DE69C6A}"/>
                </a:ext>
              </a:extLst>
            </p:cNvPr>
            <p:cNvSpPr/>
            <p:nvPr userDrawn="1"/>
          </p:nvSpPr>
          <p:spPr>
            <a:xfrm>
              <a:off x="12302028" y="4445965"/>
              <a:ext cx="155539" cy="152988"/>
            </a:xfrm>
            <a:prstGeom prst="rect">
              <a:avLst/>
            </a:prstGeom>
            <a:solidFill>
              <a:srgbClr val="7FB7B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9" name="Rectangle 176">
              <a:extLst>
                <a:ext uri="{FF2B5EF4-FFF2-40B4-BE49-F238E27FC236}">
                  <a16:creationId xmlns:a16="http://schemas.microsoft.com/office/drawing/2014/main" id="{DD88F53C-7D2B-40FC-9CBF-1ECA4D369688}"/>
                </a:ext>
              </a:extLst>
            </p:cNvPr>
            <p:cNvSpPr/>
            <p:nvPr userDrawn="1"/>
          </p:nvSpPr>
          <p:spPr>
            <a:xfrm>
              <a:off x="12302028" y="4642482"/>
              <a:ext cx="155539" cy="152988"/>
            </a:xfrm>
            <a:prstGeom prst="rect">
              <a:avLst/>
            </a:prstGeom>
            <a:solidFill>
              <a:srgbClr val="B2D4D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0" name="Rectangle 189">
              <a:extLst>
                <a:ext uri="{FF2B5EF4-FFF2-40B4-BE49-F238E27FC236}">
                  <a16:creationId xmlns:a16="http://schemas.microsoft.com/office/drawing/2014/main" id="{57039F0E-B8DF-430A-9EB8-E4B493B460C5}"/>
                </a:ext>
              </a:extLst>
            </p:cNvPr>
            <p:cNvSpPr/>
            <p:nvPr userDrawn="1"/>
          </p:nvSpPr>
          <p:spPr>
            <a:xfrm>
              <a:off x="12302028" y="3463380"/>
              <a:ext cx="155539" cy="152988"/>
            </a:xfrm>
            <a:prstGeom prst="rect">
              <a:avLst/>
            </a:prstGeom>
            <a:solidFill>
              <a:srgbClr val="65737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1" name="Rectangle 190">
              <a:extLst>
                <a:ext uri="{FF2B5EF4-FFF2-40B4-BE49-F238E27FC236}">
                  <a16:creationId xmlns:a16="http://schemas.microsoft.com/office/drawing/2014/main" id="{2F57A1AE-9E10-418B-8719-240697467A1B}"/>
                </a:ext>
              </a:extLst>
            </p:cNvPr>
            <p:cNvSpPr/>
            <p:nvPr userDrawn="1"/>
          </p:nvSpPr>
          <p:spPr>
            <a:xfrm>
              <a:off x="12302028" y="3659897"/>
              <a:ext cx="155539" cy="152988"/>
            </a:xfrm>
            <a:prstGeom prst="rect">
              <a:avLst/>
            </a:prstGeom>
            <a:solidFill>
              <a:srgbClr val="919BA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2" name="Rectangle 191">
              <a:extLst>
                <a:ext uri="{FF2B5EF4-FFF2-40B4-BE49-F238E27FC236}">
                  <a16:creationId xmlns:a16="http://schemas.microsoft.com/office/drawing/2014/main" id="{39402039-0C22-4DCC-AAAB-9D3E0E5A4B74}"/>
                </a:ext>
              </a:extLst>
            </p:cNvPr>
            <p:cNvSpPr/>
            <p:nvPr userDrawn="1"/>
          </p:nvSpPr>
          <p:spPr>
            <a:xfrm>
              <a:off x="12302028" y="3856414"/>
              <a:ext cx="155539" cy="152988"/>
            </a:xfrm>
            <a:prstGeom prst="rect">
              <a:avLst/>
            </a:prstGeom>
            <a:solidFill>
              <a:srgbClr val="BDC3C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3" name="Rectangle 183">
              <a:extLst>
                <a:ext uri="{FF2B5EF4-FFF2-40B4-BE49-F238E27FC236}">
                  <a16:creationId xmlns:a16="http://schemas.microsoft.com/office/drawing/2014/main" id="{3A43BAE3-836A-4DFC-A4A5-CDA275CA2275}"/>
                </a:ext>
              </a:extLst>
            </p:cNvPr>
            <p:cNvSpPr/>
            <p:nvPr userDrawn="1"/>
          </p:nvSpPr>
          <p:spPr>
            <a:xfrm>
              <a:off x="12302028" y="3266863"/>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4" name="Rectangle 173">
              <a:extLst>
                <a:ext uri="{FF2B5EF4-FFF2-40B4-BE49-F238E27FC236}">
                  <a16:creationId xmlns:a16="http://schemas.microsoft.com/office/drawing/2014/main" id="{EAC01F5F-EFC4-4A36-ACCF-2FE205300C87}"/>
                </a:ext>
              </a:extLst>
            </p:cNvPr>
            <p:cNvSpPr/>
            <p:nvPr userDrawn="1"/>
          </p:nvSpPr>
          <p:spPr>
            <a:xfrm>
              <a:off x="12302028" y="405293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5" name="Rectangle 156">
              <a:extLst>
                <a:ext uri="{FF2B5EF4-FFF2-40B4-BE49-F238E27FC236}">
                  <a16:creationId xmlns:a16="http://schemas.microsoft.com/office/drawing/2014/main" id="{B1E6678C-A64D-4D62-A66A-20C18D627ED7}"/>
                </a:ext>
              </a:extLst>
            </p:cNvPr>
            <p:cNvSpPr/>
            <p:nvPr userDrawn="1"/>
          </p:nvSpPr>
          <p:spPr>
            <a:xfrm>
              <a:off x="12302028" y="5821257"/>
              <a:ext cx="155539" cy="152661"/>
            </a:xfrm>
            <a:prstGeom prst="rect">
              <a:avLst/>
            </a:prstGeom>
            <a:solidFill>
              <a:srgbClr val="EAF4F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6" name="Rectangle 157">
              <a:extLst>
                <a:ext uri="{FF2B5EF4-FFF2-40B4-BE49-F238E27FC236}">
                  <a16:creationId xmlns:a16="http://schemas.microsoft.com/office/drawing/2014/main" id="{155C9F1D-F03B-40D8-91F7-AC7CC5A3DD7D}"/>
                </a:ext>
              </a:extLst>
            </p:cNvPr>
            <p:cNvSpPr/>
            <p:nvPr userDrawn="1"/>
          </p:nvSpPr>
          <p:spPr>
            <a:xfrm>
              <a:off x="12302028" y="6213637"/>
              <a:ext cx="155539" cy="152661"/>
            </a:xfrm>
            <a:prstGeom prst="rect">
              <a:avLst/>
            </a:prstGeom>
            <a:solidFill>
              <a:srgbClr val="F2FCF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7" name="Rectangle 158">
              <a:extLst>
                <a:ext uri="{FF2B5EF4-FFF2-40B4-BE49-F238E27FC236}">
                  <a16:creationId xmlns:a16="http://schemas.microsoft.com/office/drawing/2014/main" id="{D4DFD332-2526-44D4-8491-99AF33171B36}"/>
                </a:ext>
              </a:extLst>
            </p:cNvPr>
            <p:cNvSpPr/>
            <p:nvPr userDrawn="1"/>
          </p:nvSpPr>
          <p:spPr>
            <a:xfrm>
              <a:off x="12302028" y="6606014"/>
              <a:ext cx="155539" cy="152661"/>
            </a:xfrm>
            <a:prstGeom prst="rect">
              <a:avLst/>
            </a:prstGeom>
            <a:solidFill>
              <a:srgbClr val="FFF3E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8" name="Rectangle 156">
              <a:extLst>
                <a:ext uri="{FF2B5EF4-FFF2-40B4-BE49-F238E27FC236}">
                  <a16:creationId xmlns:a16="http://schemas.microsoft.com/office/drawing/2014/main" id="{7AEEE934-95D3-4D35-8508-90245ABD1FB1}"/>
                </a:ext>
              </a:extLst>
            </p:cNvPr>
            <p:cNvSpPr/>
            <p:nvPr userDrawn="1"/>
          </p:nvSpPr>
          <p:spPr>
            <a:xfrm>
              <a:off x="12302028" y="5625067"/>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9" name="Rectangle 157">
              <a:extLst>
                <a:ext uri="{FF2B5EF4-FFF2-40B4-BE49-F238E27FC236}">
                  <a16:creationId xmlns:a16="http://schemas.microsoft.com/office/drawing/2014/main" id="{2D20B943-618D-4F5A-B3DD-02ABCB51A442}"/>
                </a:ext>
              </a:extLst>
            </p:cNvPr>
            <p:cNvSpPr/>
            <p:nvPr userDrawn="1"/>
          </p:nvSpPr>
          <p:spPr>
            <a:xfrm>
              <a:off x="12302028" y="6017447"/>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0" name="Rectangle 158">
              <a:extLst>
                <a:ext uri="{FF2B5EF4-FFF2-40B4-BE49-F238E27FC236}">
                  <a16:creationId xmlns:a16="http://schemas.microsoft.com/office/drawing/2014/main" id="{257B1159-A584-41CE-9064-8733B5C2EBC1}"/>
                </a:ext>
              </a:extLst>
            </p:cNvPr>
            <p:cNvSpPr/>
            <p:nvPr userDrawn="1"/>
          </p:nvSpPr>
          <p:spPr>
            <a:xfrm>
              <a:off x="12302028" y="6409827"/>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1" name="Rectangle 174">
              <a:extLst>
                <a:ext uri="{FF2B5EF4-FFF2-40B4-BE49-F238E27FC236}">
                  <a16:creationId xmlns:a16="http://schemas.microsoft.com/office/drawing/2014/main" id="{0FEACFE6-840E-4699-86F8-63D530C5E80A}"/>
                </a:ext>
              </a:extLst>
            </p:cNvPr>
            <p:cNvSpPr/>
            <p:nvPr userDrawn="1"/>
          </p:nvSpPr>
          <p:spPr>
            <a:xfrm>
              <a:off x="12302028" y="5035516"/>
              <a:ext cx="155539" cy="152988"/>
            </a:xfrm>
            <a:prstGeom prst="rect">
              <a:avLst/>
            </a:prstGeom>
            <a:solidFill>
              <a:srgbClr val="A44C6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2" name="Rectangle 175">
              <a:extLst>
                <a:ext uri="{FF2B5EF4-FFF2-40B4-BE49-F238E27FC236}">
                  <a16:creationId xmlns:a16="http://schemas.microsoft.com/office/drawing/2014/main" id="{F5CD6176-7CFE-466C-8026-836B3AAD00CB}"/>
                </a:ext>
              </a:extLst>
            </p:cNvPr>
            <p:cNvSpPr/>
            <p:nvPr userDrawn="1"/>
          </p:nvSpPr>
          <p:spPr>
            <a:xfrm>
              <a:off x="12302028" y="5232033"/>
              <a:ext cx="155539" cy="152988"/>
            </a:xfrm>
            <a:prstGeom prst="rect">
              <a:avLst/>
            </a:prstGeom>
            <a:solidFill>
              <a:srgbClr val="BE7F9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3" name="Rectangle 176">
              <a:extLst>
                <a:ext uri="{FF2B5EF4-FFF2-40B4-BE49-F238E27FC236}">
                  <a16:creationId xmlns:a16="http://schemas.microsoft.com/office/drawing/2014/main" id="{CB139271-40DA-42C0-8865-1F160E881CEC}"/>
                </a:ext>
              </a:extLst>
            </p:cNvPr>
            <p:cNvSpPr/>
            <p:nvPr userDrawn="1"/>
          </p:nvSpPr>
          <p:spPr>
            <a:xfrm>
              <a:off x="12302028" y="5428550"/>
              <a:ext cx="155539" cy="152988"/>
            </a:xfrm>
            <a:prstGeom prst="rect">
              <a:avLst/>
            </a:prstGeom>
            <a:solidFill>
              <a:srgbClr val="D8B2B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4" name="Rectangle 173">
              <a:extLst>
                <a:ext uri="{FF2B5EF4-FFF2-40B4-BE49-F238E27FC236}">
                  <a16:creationId xmlns:a16="http://schemas.microsoft.com/office/drawing/2014/main" id="{1C88B0FE-40B3-4F32-BF77-346B42793EBF}"/>
                </a:ext>
              </a:extLst>
            </p:cNvPr>
            <p:cNvSpPr/>
            <p:nvPr userDrawn="1"/>
          </p:nvSpPr>
          <p:spPr>
            <a:xfrm>
              <a:off x="12302028" y="483899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sp>
        <p:nvSpPr>
          <p:cNvPr id="95" name="TextBox 94">
            <a:extLst>
              <a:ext uri="{FF2B5EF4-FFF2-40B4-BE49-F238E27FC236}">
                <a16:creationId xmlns:a16="http://schemas.microsoft.com/office/drawing/2014/main" id="{34F0C1B0-DDCF-47A4-A5E4-AFECB5DB4CC7}"/>
              </a:ext>
            </a:extLst>
          </p:cNvPr>
          <p:cNvSpPr txBox="1"/>
          <p:nvPr userDrawn="1"/>
        </p:nvSpPr>
        <p:spPr>
          <a:xfrm rot="5400000">
            <a:off x="12140889" y="354987"/>
            <a:ext cx="838371" cy="123111"/>
          </a:xfrm>
          <a:prstGeom prst="rect">
            <a:avLst/>
          </a:prstGeom>
          <a:noFill/>
        </p:spPr>
        <p:txBody>
          <a:bodyPr wrap="none" lIns="0" tIns="0" rIns="0" bIns="0" rtlCol="0">
            <a:spAutoFit/>
          </a:bodyPr>
          <a:lstStyle/>
          <a:p>
            <a:r>
              <a:rPr lang="en-GB" sz="800" noProof="0" dirty="0">
                <a:solidFill>
                  <a:schemeClr val="bg1">
                    <a:lumMod val="65000"/>
                  </a:schemeClr>
                </a:solidFill>
              </a:rPr>
              <a:t>PRIMARY COLORS</a:t>
            </a:r>
          </a:p>
        </p:txBody>
      </p:sp>
      <p:sp>
        <p:nvSpPr>
          <p:cNvPr id="96" name="TextBox 95">
            <a:extLst>
              <a:ext uri="{FF2B5EF4-FFF2-40B4-BE49-F238E27FC236}">
                <a16:creationId xmlns:a16="http://schemas.microsoft.com/office/drawing/2014/main" id="{0C5C1367-8BD4-4EBA-9157-901D62427D01}"/>
              </a:ext>
            </a:extLst>
          </p:cNvPr>
          <p:cNvSpPr txBox="1"/>
          <p:nvPr userDrawn="1"/>
        </p:nvSpPr>
        <p:spPr>
          <a:xfrm rot="5400000">
            <a:off x="12060551" y="2325408"/>
            <a:ext cx="1027525" cy="123111"/>
          </a:xfrm>
          <a:prstGeom prst="rect">
            <a:avLst/>
          </a:prstGeom>
          <a:noFill/>
        </p:spPr>
        <p:txBody>
          <a:bodyPr wrap="none" lIns="0" tIns="0" rIns="0" bIns="0" rtlCol="0">
            <a:spAutoFit/>
          </a:bodyPr>
          <a:lstStyle/>
          <a:p>
            <a:r>
              <a:rPr lang="en-GB" sz="800" noProof="0" dirty="0">
                <a:solidFill>
                  <a:schemeClr val="bg1">
                    <a:lumMod val="65000"/>
                  </a:schemeClr>
                </a:solidFill>
              </a:rPr>
              <a:t>SECONDARY COLORS</a:t>
            </a:r>
          </a:p>
        </p:txBody>
      </p:sp>
      <p:sp>
        <p:nvSpPr>
          <p:cNvPr id="97" name="TextBox 96">
            <a:extLst>
              <a:ext uri="{FF2B5EF4-FFF2-40B4-BE49-F238E27FC236}">
                <a16:creationId xmlns:a16="http://schemas.microsoft.com/office/drawing/2014/main" id="{6C93E48F-4333-4F24-9A7A-423AB2A371D6}"/>
              </a:ext>
            </a:extLst>
          </p:cNvPr>
          <p:cNvSpPr txBox="1"/>
          <p:nvPr userDrawn="1"/>
        </p:nvSpPr>
        <p:spPr>
          <a:xfrm rot="5400000">
            <a:off x="11714302" y="4164644"/>
            <a:ext cx="1720023" cy="123111"/>
          </a:xfrm>
          <a:prstGeom prst="rect">
            <a:avLst/>
          </a:prstGeom>
          <a:noFill/>
        </p:spPr>
        <p:txBody>
          <a:bodyPr wrap="none" lIns="0" tIns="0" rIns="0" bIns="0" rtlCol="0">
            <a:spAutoFit/>
          </a:bodyPr>
          <a:lstStyle/>
          <a:p>
            <a:r>
              <a:rPr lang="en-GB" sz="800" noProof="0" dirty="0">
                <a:solidFill>
                  <a:schemeClr val="bg1">
                    <a:lumMod val="65000"/>
                  </a:schemeClr>
                </a:solidFill>
              </a:rPr>
              <a:t>CHARTS AND INFOGRAPHIC COLORS</a:t>
            </a:r>
          </a:p>
        </p:txBody>
      </p:sp>
      <p:pic>
        <p:nvPicPr>
          <p:cNvPr id="45" name="Graphic 44">
            <a:extLst>
              <a:ext uri="{FF2B5EF4-FFF2-40B4-BE49-F238E27FC236}">
                <a16:creationId xmlns:a16="http://schemas.microsoft.com/office/drawing/2014/main" id="{F6E765D1-7CCC-47DB-8355-6A6FD380CE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82061" y="512596"/>
            <a:ext cx="1316395" cy="1080000"/>
          </a:xfrm>
          <a:prstGeom prst="rect">
            <a:avLst/>
          </a:prstGeom>
        </p:spPr>
      </p:pic>
    </p:spTree>
    <p:extLst>
      <p:ext uri="{BB962C8B-B14F-4D97-AF65-F5344CB8AC3E}">
        <p14:creationId xmlns:p14="http://schemas.microsoft.com/office/powerpoint/2010/main" val="3733977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 Dark image">
    <p:bg>
      <p:bgPr>
        <a:solidFill>
          <a:schemeClr val="l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26629-5690-4594-84E2-75C8A861DA9F}"/>
              </a:ext>
            </a:extLst>
          </p:cNvPr>
          <p:cNvSpPr>
            <a:spLocks noGrp="1"/>
          </p:cNvSpPr>
          <p:nvPr>
            <p:ph type="ctrTitle"/>
          </p:nvPr>
        </p:nvSpPr>
        <p:spPr>
          <a:xfrm>
            <a:off x="695325" y="800100"/>
            <a:ext cx="5333539" cy="3600450"/>
          </a:xfrm>
        </p:spPr>
        <p:txBody>
          <a:bodyPr tIns="0" bIns="0" anchor="b"/>
          <a:lstStyle>
            <a:lvl1pPr algn="l">
              <a:lnSpc>
                <a:spcPct val="100000"/>
              </a:lnSpc>
              <a:defRPr sz="3200">
                <a:solidFill>
                  <a:schemeClr val="bg1"/>
                </a:solidFill>
              </a:defRPr>
            </a:lvl1pPr>
          </a:lstStyle>
          <a:p>
            <a:r>
              <a:rPr lang="en-US" noProof="0"/>
              <a:t>Click to edit Master title style</a:t>
            </a:r>
            <a:endParaRPr lang="en-GB" noProof="0" dirty="0"/>
          </a:p>
        </p:txBody>
      </p:sp>
      <p:sp>
        <p:nvSpPr>
          <p:cNvPr id="4" name="imageSlide" hidden="1">
            <a:extLst>
              <a:ext uri="{FF2B5EF4-FFF2-40B4-BE49-F238E27FC236}">
                <a16:creationId xmlns:a16="http://schemas.microsoft.com/office/drawing/2014/main" id="{223DF67C-B2C0-4D3F-B59F-8AB119B6729D}"/>
              </a:ext>
            </a:extLst>
          </p:cNvPr>
          <p:cNvSpPr/>
          <p:nvPr userDrawn="1"/>
        </p:nvSpPr>
        <p:spPr>
          <a:xfrm>
            <a:off x="995680" y="180796"/>
            <a:ext cx="782320" cy="4288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Undertittel 2">
            <a:extLst>
              <a:ext uri="{FF2B5EF4-FFF2-40B4-BE49-F238E27FC236}">
                <a16:creationId xmlns:a16="http://schemas.microsoft.com/office/drawing/2014/main" id="{4C73CA65-0E28-4A2B-9830-7E41A5ABE94B}"/>
              </a:ext>
            </a:extLst>
          </p:cNvPr>
          <p:cNvSpPr>
            <a:spLocks noGrp="1"/>
          </p:cNvSpPr>
          <p:nvPr>
            <p:ph type="subTitle" idx="1"/>
          </p:nvPr>
        </p:nvSpPr>
        <p:spPr>
          <a:xfrm>
            <a:off x="694800" y="4473574"/>
            <a:ext cx="5335200" cy="1221625"/>
          </a:xfrm>
        </p:spPr>
        <p:txBody>
          <a:bodyPr/>
          <a:lstStyle>
            <a:lvl1pPr marL="0" indent="0" algn="l">
              <a:spcBef>
                <a:spcPts val="0"/>
              </a:spcBef>
              <a:spcAft>
                <a:spcPts val="0"/>
              </a:spcAft>
              <a:buNone/>
              <a:defRPr sz="1800" spc="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dirty="0"/>
          </a:p>
        </p:txBody>
      </p:sp>
      <p:grpSp>
        <p:nvGrpSpPr>
          <p:cNvPr id="33" name="Group 32">
            <a:extLst>
              <a:ext uri="{FF2B5EF4-FFF2-40B4-BE49-F238E27FC236}">
                <a16:creationId xmlns:a16="http://schemas.microsoft.com/office/drawing/2014/main" id="{4C0DED52-85E6-4BD9-89EB-DF5687E49E25}"/>
              </a:ext>
            </a:extLst>
          </p:cNvPr>
          <p:cNvGrpSpPr/>
          <p:nvPr userDrawn="1"/>
        </p:nvGrpSpPr>
        <p:grpSpPr>
          <a:xfrm>
            <a:off x="12302028" y="1854300"/>
            <a:ext cx="155539" cy="1166719"/>
            <a:chOff x="12302028" y="1799637"/>
            <a:chExt cx="155539" cy="1166719"/>
          </a:xfrm>
        </p:grpSpPr>
        <p:sp>
          <p:nvSpPr>
            <p:cNvPr id="34" name="Rectangle 156">
              <a:extLst>
                <a:ext uri="{FF2B5EF4-FFF2-40B4-BE49-F238E27FC236}">
                  <a16:creationId xmlns:a16="http://schemas.microsoft.com/office/drawing/2014/main" id="{65B7BAAE-2A63-43D4-9EB2-4B8F4563C33E}"/>
                </a:ext>
              </a:extLst>
            </p:cNvPr>
            <p:cNvSpPr/>
            <p:nvPr userDrawn="1"/>
          </p:nvSpPr>
          <p:spPr>
            <a:xfrm>
              <a:off x="12302028" y="2408463"/>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3" name="Rectangle 157">
              <a:extLst>
                <a:ext uri="{FF2B5EF4-FFF2-40B4-BE49-F238E27FC236}">
                  <a16:creationId xmlns:a16="http://schemas.microsoft.com/office/drawing/2014/main" id="{7495DA74-9B8B-400F-8AAE-A30DB08713B9}"/>
                </a:ext>
              </a:extLst>
            </p:cNvPr>
            <p:cNvSpPr/>
            <p:nvPr userDrawn="1"/>
          </p:nvSpPr>
          <p:spPr>
            <a:xfrm>
              <a:off x="12302028" y="2611078"/>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4" name="Rectangle 158">
              <a:extLst>
                <a:ext uri="{FF2B5EF4-FFF2-40B4-BE49-F238E27FC236}">
                  <a16:creationId xmlns:a16="http://schemas.microsoft.com/office/drawing/2014/main" id="{BE21F911-48E6-458B-9FDD-95E67C28DB10}"/>
                </a:ext>
              </a:extLst>
            </p:cNvPr>
            <p:cNvSpPr/>
            <p:nvPr userDrawn="1"/>
          </p:nvSpPr>
          <p:spPr>
            <a:xfrm>
              <a:off x="12302028" y="2813695"/>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5" name="Rectangle 173">
              <a:extLst>
                <a:ext uri="{FF2B5EF4-FFF2-40B4-BE49-F238E27FC236}">
                  <a16:creationId xmlns:a16="http://schemas.microsoft.com/office/drawing/2014/main" id="{68AB3D6B-17E9-4E92-84BB-EAB3FFA5C2BD}"/>
                </a:ext>
              </a:extLst>
            </p:cNvPr>
            <p:cNvSpPr/>
            <p:nvPr userDrawn="1"/>
          </p:nvSpPr>
          <p:spPr>
            <a:xfrm>
              <a:off x="12302028" y="220552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6" name="Rectangle 183">
              <a:extLst>
                <a:ext uri="{FF2B5EF4-FFF2-40B4-BE49-F238E27FC236}">
                  <a16:creationId xmlns:a16="http://schemas.microsoft.com/office/drawing/2014/main" id="{CAB1D5E6-9358-4C75-AB87-DF5562823C1E}"/>
                </a:ext>
              </a:extLst>
            </p:cNvPr>
            <p:cNvSpPr/>
            <p:nvPr userDrawn="1"/>
          </p:nvSpPr>
          <p:spPr>
            <a:xfrm>
              <a:off x="12302028" y="1799637"/>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7" name="Rectangle 200">
              <a:extLst>
                <a:ext uri="{FF2B5EF4-FFF2-40B4-BE49-F238E27FC236}">
                  <a16:creationId xmlns:a16="http://schemas.microsoft.com/office/drawing/2014/main" id="{2B0E6AB2-26AA-49AA-8821-51EF78045330}"/>
                </a:ext>
              </a:extLst>
            </p:cNvPr>
            <p:cNvSpPr/>
            <p:nvPr userDrawn="1"/>
          </p:nvSpPr>
          <p:spPr>
            <a:xfrm>
              <a:off x="12302028" y="200257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68" name="Group 67">
            <a:extLst>
              <a:ext uri="{FF2B5EF4-FFF2-40B4-BE49-F238E27FC236}">
                <a16:creationId xmlns:a16="http://schemas.microsoft.com/office/drawing/2014/main" id="{98964646-8765-4A23-B170-44EDE715A666}"/>
              </a:ext>
            </a:extLst>
          </p:cNvPr>
          <p:cNvGrpSpPr/>
          <p:nvPr userDrawn="1"/>
        </p:nvGrpSpPr>
        <p:grpSpPr>
          <a:xfrm>
            <a:off x="12302028" y="0"/>
            <a:ext cx="155539" cy="1509130"/>
            <a:chOff x="12302028" y="154594"/>
            <a:chExt cx="155539" cy="1509130"/>
          </a:xfrm>
        </p:grpSpPr>
        <p:sp>
          <p:nvSpPr>
            <p:cNvPr id="69" name="Rectangle 188">
              <a:extLst>
                <a:ext uri="{FF2B5EF4-FFF2-40B4-BE49-F238E27FC236}">
                  <a16:creationId xmlns:a16="http://schemas.microsoft.com/office/drawing/2014/main" id="{D3FF6676-BCDD-4DEE-8256-53AADFB02189}"/>
                </a:ext>
              </a:extLst>
            </p:cNvPr>
            <p:cNvSpPr/>
            <p:nvPr userDrawn="1"/>
          </p:nvSpPr>
          <p:spPr>
            <a:xfrm>
              <a:off x="12302028" y="614376"/>
              <a:ext cx="155539" cy="152988"/>
            </a:xfrm>
            <a:prstGeom prst="rect">
              <a:avLst/>
            </a:prstGeom>
            <a:solidFill>
              <a:srgbClr val="FF124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0" name="Rectangle 189">
              <a:extLst>
                <a:ext uri="{FF2B5EF4-FFF2-40B4-BE49-F238E27FC236}">
                  <a16:creationId xmlns:a16="http://schemas.microsoft.com/office/drawing/2014/main" id="{588918B5-9017-48B7-AD1C-33A07137CCAC}"/>
                </a:ext>
              </a:extLst>
            </p:cNvPr>
            <p:cNvSpPr/>
            <p:nvPr userDrawn="1"/>
          </p:nvSpPr>
          <p:spPr>
            <a:xfrm>
              <a:off x="12302028" y="793012"/>
              <a:ext cx="155539" cy="152988"/>
            </a:xfrm>
            <a:prstGeom prst="rect">
              <a:avLst/>
            </a:prstGeom>
            <a:solidFill>
              <a:srgbClr val="FF597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1" name="Rectangle 190">
              <a:extLst>
                <a:ext uri="{FF2B5EF4-FFF2-40B4-BE49-F238E27FC236}">
                  <a16:creationId xmlns:a16="http://schemas.microsoft.com/office/drawing/2014/main" id="{CCE10D86-D6BC-4D93-A35D-EB7541C9099C}"/>
                </a:ext>
              </a:extLst>
            </p:cNvPr>
            <p:cNvSpPr/>
            <p:nvPr userDrawn="1"/>
          </p:nvSpPr>
          <p:spPr>
            <a:xfrm>
              <a:off x="12302028" y="971648"/>
              <a:ext cx="155539" cy="152988"/>
            </a:xfrm>
            <a:prstGeom prst="rect">
              <a:avLst/>
            </a:prstGeom>
            <a:solidFill>
              <a:srgbClr val="FF88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2" name="Rectangle 191">
              <a:extLst>
                <a:ext uri="{FF2B5EF4-FFF2-40B4-BE49-F238E27FC236}">
                  <a16:creationId xmlns:a16="http://schemas.microsoft.com/office/drawing/2014/main" id="{5181713F-8928-4259-B601-607B9687E81C}"/>
                </a:ext>
              </a:extLst>
            </p:cNvPr>
            <p:cNvSpPr/>
            <p:nvPr userDrawn="1"/>
          </p:nvSpPr>
          <p:spPr>
            <a:xfrm>
              <a:off x="12302028" y="1150284"/>
              <a:ext cx="155539" cy="152988"/>
            </a:xfrm>
            <a:prstGeom prst="rect">
              <a:avLst/>
            </a:prstGeom>
            <a:solidFill>
              <a:srgbClr val="FFB7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3" name="Rectangle 192">
              <a:extLst>
                <a:ext uri="{FF2B5EF4-FFF2-40B4-BE49-F238E27FC236}">
                  <a16:creationId xmlns:a16="http://schemas.microsoft.com/office/drawing/2014/main" id="{2C76EEFD-3846-4589-98D9-6904CD98EDC6}"/>
                </a:ext>
              </a:extLst>
            </p:cNvPr>
            <p:cNvSpPr/>
            <p:nvPr userDrawn="1"/>
          </p:nvSpPr>
          <p:spPr>
            <a:xfrm>
              <a:off x="12302028" y="1328920"/>
              <a:ext cx="155539" cy="152988"/>
            </a:xfrm>
            <a:prstGeom prst="rect">
              <a:avLst/>
            </a:prstGeom>
            <a:solidFill>
              <a:srgbClr val="FFD0D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4" name="Rectangle 31">
              <a:extLst>
                <a:ext uri="{FF2B5EF4-FFF2-40B4-BE49-F238E27FC236}">
                  <a16:creationId xmlns:a16="http://schemas.microsoft.com/office/drawing/2014/main" id="{CE44FC93-6726-4FDD-8FDE-48EC3559A0B8}"/>
                </a:ext>
              </a:extLst>
            </p:cNvPr>
            <p:cNvSpPr/>
            <p:nvPr userDrawn="1"/>
          </p:nvSpPr>
          <p:spPr>
            <a:xfrm>
              <a:off x="12302028" y="381213"/>
              <a:ext cx="155539" cy="152988"/>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5" name="Rectangle 33">
              <a:extLst>
                <a:ext uri="{FF2B5EF4-FFF2-40B4-BE49-F238E27FC236}">
                  <a16:creationId xmlns:a16="http://schemas.microsoft.com/office/drawing/2014/main" id="{4A838E43-58C1-4EA8-B569-EDA7E0EEAD25}"/>
                </a:ext>
              </a:extLst>
            </p:cNvPr>
            <p:cNvSpPr/>
            <p:nvPr userDrawn="1"/>
          </p:nvSpPr>
          <p:spPr>
            <a:xfrm>
              <a:off x="12302028" y="154594"/>
              <a:ext cx="155539" cy="152988"/>
            </a:xfrm>
            <a:prstGeom prst="rect">
              <a:avLst/>
            </a:prstGeom>
            <a:solidFill>
              <a:srgbClr val="33333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6" name="Rectangle 192">
              <a:extLst>
                <a:ext uri="{FF2B5EF4-FFF2-40B4-BE49-F238E27FC236}">
                  <a16:creationId xmlns:a16="http://schemas.microsoft.com/office/drawing/2014/main" id="{EA39C16E-79A1-46A0-818C-E3A0EAF4BCAE}"/>
                </a:ext>
              </a:extLst>
            </p:cNvPr>
            <p:cNvSpPr/>
            <p:nvPr userDrawn="1"/>
          </p:nvSpPr>
          <p:spPr>
            <a:xfrm>
              <a:off x="12302028" y="1510736"/>
              <a:ext cx="155539" cy="152988"/>
            </a:xfrm>
            <a:prstGeom prst="rect">
              <a:avLst/>
            </a:prstGeom>
            <a:solidFill>
              <a:srgbClr val="FFEC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77" name="Group 76">
            <a:extLst>
              <a:ext uri="{FF2B5EF4-FFF2-40B4-BE49-F238E27FC236}">
                <a16:creationId xmlns:a16="http://schemas.microsoft.com/office/drawing/2014/main" id="{11644DB3-724B-43D4-AAE3-97C90286CFF8}"/>
              </a:ext>
            </a:extLst>
          </p:cNvPr>
          <p:cNvGrpSpPr/>
          <p:nvPr userDrawn="1"/>
        </p:nvGrpSpPr>
        <p:grpSpPr>
          <a:xfrm>
            <a:off x="12302028" y="3366188"/>
            <a:ext cx="155539" cy="3491812"/>
            <a:chOff x="12302028" y="3266863"/>
            <a:chExt cx="155539" cy="3491812"/>
          </a:xfrm>
        </p:grpSpPr>
        <p:sp>
          <p:nvSpPr>
            <p:cNvPr id="78" name="Rectangle 174">
              <a:extLst>
                <a:ext uri="{FF2B5EF4-FFF2-40B4-BE49-F238E27FC236}">
                  <a16:creationId xmlns:a16="http://schemas.microsoft.com/office/drawing/2014/main" id="{10F12043-6ED0-460F-AFA8-EF6FB744D41D}"/>
                </a:ext>
              </a:extLst>
            </p:cNvPr>
            <p:cNvSpPr/>
            <p:nvPr userDrawn="1"/>
          </p:nvSpPr>
          <p:spPr>
            <a:xfrm>
              <a:off x="12302028" y="4249448"/>
              <a:ext cx="155539" cy="152988"/>
            </a:xfrm>
            <a:prstGeom prst="rect">
              <a:avLst/>
            </a:prstGeom>
            <a:solidFill>
              <a:srgbClr val="4C9B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9" name="Rectangle 175">
              <a:extLst>
                <a:ext uri="{FF2B5EF4-FFF2-40B4-BE49-F238E27FC236}">
                  <a16:creationId xmlns:a16="http://schemas.microsoft.com/office/drawing/2014/main" id="{6B5F9A39-FFAD-4399-AE83-804395A65C8E}"/>
                </a:ext>
              </a:extLst>
            </p:cNvPr>
            <p:cNvSpPr/>
            <p:nvPr userDrawn="1"/>
          </p:nvSpPr>
          <p:spPr>
            <a:xfrm>
              <a:off x="12302028" y="4445965"/>
              <a:ext cx="155539" cy="152988"/>
            </a:xfrm>
            <a:prstGeom prst="rect">
              <a:avLst/>
            </a:prstGeom>
            <a:solidFill>
              <a:srgbClr val="7FB7B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0" name="Rectangle 176">
              <a:extLst>
                <a:ext uri="{FF2B5EF4-FFF2-40B4-BE49-F238E27FC236}">
                  <a16:creationId xmlns:a16="http://schemas.microsoft.com/office/drawing/2014/main" id="{935BB7D7-47EA-4096-8E04-C5F23ACA6362}"/>
                </a:ext>
              </a:extLst>
            </p:cNvPr>
            <p:cNvSpPr/>
            <p:nvPr userDrawn="1"/>
          </p:nvSpPr>
          <p:spPr>
            <a:xfrm>
              <a:off x="12302028" y="4642482"/>
              <a:ext cx="155539" cy="152988"/>
            </a:xfrm>
            <a:prstGeom prst="rect">
              <a:avLst/>
            </a:prstGeom>
            <a:solidFill>
              <a:srgbClr val="B2D4D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1" name="Rectangle 189">
              <a:extLst>
                <a:ext uri="{FF2B5EF4-FFF2-40B4-BE49-F238E27FC236}">
                  <a16:creationId xmlns:a16="http://schemas.microsoft.com/office/drawing/2014/main" id="{E1DB422E-279D-4B16-A49C-8007B7DEA98F}"/>
                </a:ext>
              </a:extLst>
            </p:cNvPr>
            <p:cNvSpPr/>
            <p:nvPr userDrawn="1"/>
          </p:nvSpPr>
          <p:spPr>
            <a:xfrm>
              <a:off x="12302028" y="3463380"/>
              <a:ext cx="155539" cy="152988"/>
            </a:xfrm>
            <a:prstGeom prst="rect">
              <a:avLst/>
            </a:prstGeom>
            <a:solidFill>
              <a:srgbClr val="65737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2" name="Rectangle 190">
              <a:extLst>
                <a:ext uri="{FF2B5EF4-FFF2-40B4-BE49-F238E27FC236}">
                  <a16:creationId xmlns:a16="http://schemas.microsoft.com/office/drawing/2014/main" id="{58A2E012-28FE-43E0-AEBE-EEAC8B07CCE7}"/>
                </a:ext>
              </a:extLst>
            </p:cNvPr>
            <p:cNvSpPr/>
            <p:nvPr userDrawn="1"/>
          </p:nvSpPr>
          <p:spPr>
            <a:xfrm>
              <a:off x="12302028" y="3659897"/>
              <a:ext cx="155539" cy="152988"/>
            </a:xfrm>
            <a:prstGeom prst="rect">
              <a:avLst/>
            </a:prstGeom>
            <a:solidFill>
              <a:srgbClr val="919BA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3" name="Rectangle 191">
              <a:extLst>
                <a:ext uri="{FF2B5EF4-FFF2-40B4-BE49-F238E27FC236}">
                  <a16:creationId xmlns:a16="http://schemas.microsoft.com/office/drawing/2014/main" id="{399E6DE7-1747-48FC-B4AF-F01C5EBE538D}"/>
                </a:ext>
              </a:extLst>
            </p:cNvPr>
            <p:cNvSpPr/>
            <p:nvPr userDrawn="1"/>
          </p:nvSpPr>
          <p:spPr>
            <a:xfrm>
              <a:off x="12302028" y="3856414"/>
              <a:ext cx="155539" cy="152988"/>
            </a:xfrm>
            <a:prstGeom prst="rect">
              <a:avLst/>
            </a:prstGeom>
            <a:solidFill>
              <a:srgbClr val="BDC3C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4" name="Rectangle 183">
              <a:extLst>
                <a:ext uri="{FF2B5EF4-FFF2-40B4-BE49-F238E27FC236}">
                  <a16:creationId xmlns:a16="http://schemas.microsoft.com/office/drawing/2014/main" id="{DB829EFA-917B-4199-8433-6998CDBE0B49}"/>
                </a:ext>
              </a:extLst>
            </p:cNvPr>
            <p:cNvSpPr/>
            <p:nvPr userDrawn="1"/>
          </p:nvSpPr>
          <p:spPr>
            <a:xfrm>
              <a:off x="12302028" y="3266863"/>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5" name="Rectangle 173">
              <a:extLst>
                <a:ext uri="{FF2B5EF4-FFF2-40B4-BE49-F238E27FC236}">
                  <a16:creationId xmlns:a16="http://schemas.microsoft.com/office/drawing/2014/main" id="{41A1C27F-7FCD-4CC0-8CC5-ECFB2B0E65C4}"/>
                </a:ext>
              </a:extLst>
            </p:cNvPr>
            <p:cNvSpPr/>
            <p:nvPr userDrawn="1"/>
          </p:nvSpPr>
          <p:spPr>
            <a:xfrm>
              <a:off x="12302028" y="405293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6" name="Rectangle 156">
              <a:extLst>
                <a:ext uri="{FF2B5EF4-FFF2-40B4-BE49-F238E27FC236}">
                  <a16:creationId xmlns:a16="http://schemas.microsoft.com/office/drawing/2014/main" id="{126DA63A-7C62-48C1-87D9-45C830404DD1}"/>
                </a:ext>
              </a:extLst>
            </p:cNvPr>
            <p:cNvSpPr/>
            <p:nvPr userDrawn="1"/>
          </p:nvSpPr>
          <p:spPr>
            <a:xfrm>
              <a:off x="12302028" y="5821257"/>
              <a:ext cx="155539" cy="152661"/>
            </a:xfrm>
            <a:prstGeom prst="rect">
              <a:avLst/>
            </a:prstGeom>
            <a:solidFill>
              <a:srgbClr val="EAF4F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7" name="Rectangle 157">
              <a:extLst>
                <a:ext uri="{FF2B5EF4-FFF2-40B4-BE49-F238E27FC236}">
                  <a16:creationId xmlns:a16="http://schemas.microsoft.com/office/drawing/2014/main" id="{9BB0166A-1AC1-43BB-9D71-061FC248C54F}"/>
                </a:ext>
              </a:extLst>
            </p:cNvPr>
            <p:cNvSpPr/>
            <p:nvPr userDrawn="1"/>
          </p:nvSpPr>
          <p:spPr>
            <a:xfrm>
              <a:off x="12302028" y="6213637"/>
              <a:ext cx="155539" cy="152661"/>
            </a:xfrm>
            <a:prstGeom prst="rect">
              <a:avLst/>
            </a:prstGeom>
            <a:solidFill>
              <a:srgbClr val="F2FCF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8" name="Rectangle 158">
              <a:extLst>
                <a:ext uri="{FF2B5EF4-FFF2-40B4-BE49-F238E27FC236}">
                  <a16:creationId xmlns:a16="http://schemas.microsoft.com/office/drawing/2014/main" id="{B57CD4CE-98A0-453A-AF46-DF1DAAE0FC32}"/>
                </a:ext>
              </a:extLst>
            </p:cNvPr>
            <p:cNvSpPr/>
            <p:nvPr userDrawn="1"/>
          </p:nvSpPr>
          <p:spPr>
            <a:xfrm>
              <a:off x="12302028" y="6606014"/>
              <a:ext cx="155539" cy="152661"/>
            </a:xfrm>
            <a:prstGeom prst="rect">
              <a:avLst/>
            </a:prstGeom>
            <a:solidFill>
              <a:srgbClr val="FFF3E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9" name="Rectangle 156">
              <a:extLst>
                <a:ext uri="{FF2B5EF4-FFF2-40B4-BE49-F238E27FC236}">
                  <a16:creationId xmlns:a16="http://schemas.microsoft.com/office/drawing/2014/main" id="{25312323-C41D-4F10-8C64-9FFC47C3284F}"/>
                </a:ext>
              </a:extLst>
            </p:cNvPr>
            <p:cNvSpPr/>
            <p:nvPr userDrawn="1"/>
          </p:nvSpPr>
          <p:spPr>
            <a:xfrm>
              <a:off x="12302028" y="5625067"/>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0" name="Rectangle 157">
              <a:extLst>
                <a:ext uri="{FF2B5EF4-FFF2-40B4-BE49-F238E27FC236}">
                  <a16:creationId xmlns:a16="http://schemas.microsoft.com/office/drawing/2014/main" id="{D5A48542-9018-461B-9D67-C58B1ED2DCB9}"/>
                </a:ext>
              </a:extLst>
            </p:cNvPr>
            <p:cNvSpPr/>
            <p:nvPr userDrawn="1"/>
          </p:nvSpPr>
          <p:spPr>
            <a:xfrm>
              <a:off x="12302028" y="6017447"/>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1" name="Rectangle 158">
              <a:extLst>
                <a:ext uri="{FF2B5EF4-FFF2-40B4-BE49-F238E27FC236}">
                  <a16:creationId xmlns:a16="http://schemas.microsoft.com/office/drawing/2014/main" id="{1BF7A4EE-A0AC-4728-87E5-28BD29886348}"/>
                </a:ext>
              </a:extLst>
            </p:cNvPr>
            <p:cNvSpPr/>
            <p:nvPr userDrawn="1"/>
          </p:nvSpPr>
          <p:spPr>
            <a:xfrm>
              <a:off x="12302028" y="6409827"/>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2" name="Rectangle 174">
              <a:extLst>
                <a:ext uri="{FF2B5EF4-FFF2-40B4-BE49-F238E27FC236}">
                  <a16:creationId xmlns:a16="http://schemas.microsoft.com/office/drawing/2014/main" id="{F8C8EEEE-BBF1-46C8-B43B-9BF4B3785F7B}"/>
                </a:ext>
              </a:extLst>
            </p:cNvPr>
            <p:cNvSpPr/>
            <p:nvPr userDrawn="1"/>
          </p:nvSpPr>
          <p:spPr>
            <a:xfrm>
              <a:off x="12302028" y="5035516"/>
              <a:ext cx="155539" cy="152988"/>
            </a:xfrm>
            <a:prstGeom prst="rect">
              <a:avLst/>
            </a:prstGeom>
            <a:solidFill>
              <a:srgbClr val="A44C6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3" name="Rectangle 175">
              <a:extLst>
                <a:ext uri="{FF2B5EF4-FFF2-40B4-BE49-F238E27FC236}">
                  <a16:creationId xmlns:a16="http://schemas.microsoft.com/office/drawing/2014/main" id="{B1B86911-2BFD-40F9-95DE-A5975A90E07E}"/>
                </a:ext>
              </a:extLst>
            </p:cNvPr>
            <p:cNvSpPr/>
            <p:nvPr userDrawn="1"/>
          </p:nvSpPr>
          <p:spPr>
            <a:xfrm>
              <a:off x="12302028" y="5232033"/>
              <a:ext cx="155539" cy="152988"/>
            </a:xfrm>
            <a:prstGeom prst="rect">
              <a:avLst/>
            </a:prstGeom>
            <a:solidFill>
              <a:srgbClr val="BE7F9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4" name="Rectangle 176">
              <a:extLst>
                <a:ext uri="{FF2B5EF4-FFF2-40B4-BE49-F238E27FC236}">
                  <a16:creationId xmlns:a16="http://schemas.microsoft.com/office/drawing/2014/main" id="{1E5C9573-D18D-42D5-9E8F-548DC66B6723}"/>
                </a:ext>
              </a:extLst>
            </p:cNvPr>
            <p:cNvSpPr/>
            <p:nvPr userDrawn="1"/>
          </p:nvSpPr>
          <p:spPr>
            <a:xfrm>
              <a:off x="12302028" y="5428550"/>
              <a:ext cx="155539" cy="152988"/>
            </a:xfrm>
            <a:prstGeom prst="rect">
              <a:avLst/>
            </a:prstGeom>
            <a:solidFill>
              <a:srgbClr val="D8B2B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5" name="Rectangle 173">
              <a:extLst>
                <a:ext uri="{FF2B5EF4-FFF2-40B4-BE49-F238E27FC236}">
                  <a16:creationId xmlns:a16="http://schemas.microsoft.com/office/drawing/2014/main" id="{A2AF57F4-97F7-4D31-AA1D-68CFCCDF3DE3}"/>
                </a:ext>
              </a:extLst>
            </p:cNvPr>
            <p:cNvSpPr/>
            <p:nvPr userDrawn="1"/>
          </p:nvSpPr>
          <p:spPr>
            <a:xfrm>
              <a:off x="12302028" y="483899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sp>
        <p:nvSpPr>
          <p:cNvPr id="96" name="TextBox 95">
            <a:extLst>
              <a:ext uri="{FF2B5EF4-FFF2-40B4-BE49-F238E27FC236}">
                <a16:creationId xmlns:a16="http://schemas.microsoft.com/office/drawing/2014/main" id="{8E449EC5-31B6-4863-B880-64B6008EFDD8}"/>
              </a:ext>
            </a:extLst>
          </p:cNvPr>
          <p:cNvSpPr txBox="1"/>
          <p:nvPr userDrawn="1"/>
        </p:nvSpPr>
        <p:spPr>
          <a:xfrm rot="5400000">
            <a:off x="12140889" y="354987"/>
            <a:ext cx="838371" cy="123111"/>
          </a:xfrm>
          <a:prstGeom prst="rect">
            <a:avLst/>
          </a:prstGeom>
          <a:noFill/>
        </p:spPr>
        <p:txBody>
          <a:bodyPr wrap="none" lIns="0" tIns="0" rIns="0" bIns="0" rtlCol="0">
            <a:spAutoFit/>
          </a:bodyPr>
          <a:lstStyle/>
          <a:p>
            <a:r>
              <a:rPr lang="en-GB" sz="800" noProof="0" dirty="0">
                <a:solidFill>
                  <a:schemeClr val="bg1">
                    <a:lumMod val="65000"/>
                  </a:schemeClr>
                </a:solidFill>
              </a:rPr>
              <a:t>PRIMARY COLORS</a:t>
            </a:r>
          </a:p>
        </p:txBody>
      </p:sp>
      <p:sp>
        <p:nvSpPr>
          <p:cNvPr id="97" name="TextBox 96">
            <a:extLst>
              <a:ext uri="{FF2B5EF4-FFF2-40B4-BE49-F238E27FC236}">
                <a16:creationId xmlns:a16="http://schemas.microsoft.com/office/drawing/2014/main" id="{9F02B2F5-2462-42DE-A41C-2EDF25D39C0B}"/>
              </a:ext>
            </a:extLst>
          </p:cNvPr>
          <p:cNvSpPr txBox="1"/>
          <p:nvPr userDrawn="1"/>
        </p:nvSpPr>
        <p:spPr>
          <a:xfrm rot="5400000">
            <a:off x="12060551" y="2325408"/>
            <a:ext cx="1027525" cy="123111"/>
          </a:xfrm>
          <a:prstGeom prst="rect">
            <a:avLst/>
          </a:prstGeom>
          <a:noFill/>
        </p:spPr>
        <p:txBody>
          <a:bodyPr wrap="none" lIns="0" tIns="0" rIns="0" bIns="0" rtlCol="0">
            <a:spAutoFit/>
          </a:bodyPr>
          <a:lstStyle/>
          <a:p>
            <a:r>
              <a:rPr lang="en-GB" sz="800" noProof="0" dirty="0">
                <a:solidFill>
                  <a:schemeClr val="bg1">
                    <a:lumMod val="65000"/>
                  </a:schemeClr>
                </a:solidFill>
              </a:rPr>
              <a:t>SECONDARY COLORS</a:t>
            </a:r>
          </a:p>
        </p:txBody>
      </p:sp>
      <p:sp>
        <p:nvSpPr>
          <p:cNvPr id="98" name="TextBox 97">
            <a:extLst>
              <a:ext uri="{FF2B5EF4-FFF2-40B4-BE49-F238E27FC236}">
                <a16:creationId xmlns:a16="http://schemas.microsoft.com/office/drawing/2014/main" id="{C8B2DC8E-4C80-4C9E-8C9A-490D3AC54D3F}"/>
              </a:ext>
            </a:extLst>
          </p:cNvPr>
          <p:cNvSpPr txBox="1"/>
          <p:nvPr userDrawn="1"/>
        </p:nvSpPr>
        <p:spPr>
          <a:xfrm rot="5400000">
            <a:off x="11714302" y="4164644"/>
            <a:ext cx="1720023" cy="123111"/>
          </a:xfrm>
          <a:prstGeom prst="rect">
            <a:avLst/>
          </a:prstGeom>
          <a:noFill/>
        </p:spPr>
        <p:txBody>
          <a:bodyPr wrap="none" lIns="0" tIns="0" rIns="0" bIns="0" rtlCol="0">
            <a:spAutoFit/>
          </a:bodyPr>
          <a:lstStyle/>
          <a:p>
            <a:r>
              <a:rPr lang="en-GB" sz="800" noProof="0" dirty="0">
                <a:solidFill>
                  <a:schemeClr val="bg1">
                    <a:lumMod val="65000"/>
                  </a:schemeClr>
                </a:solidFill>
              </a:rPr>
              <a:t>CHARTS AND INFOGRAPHIC COLORS</a:t>
            </a:r>
          </a:p>
        </p:txBody>
      </p:sp>
      <p:pic>
        <p:nvPicPr>
          <p:cNvPr id="46" name="Graphic 45">
            <a:extLst>
              <a:ext uri="{FF2B5EF4-FFF2-40B4-BE49-F238E27FC236}">
                <a16:creationId xmlns:a16="http://schemas.microsoft.com/office/drawing/2014/main" id="{C7A0A1BD-DBA1-4EE2-8209-D24909FF729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82061" y="512596"/>
            <a:ext cx="1316395" cy="1080000"/>
          </a:xfrm>
          <a:prstGeom prst="rect">
            <a:avLst/>
          </a:prstGeom>
        </p:spPr>
      </p:pic>
    </p:spTree>
    <p:extLst>
      <p:ext uri="{BB962C8B-B14F-4D97-AF65-F5344CB8AC3E}">
        <p14:creationId xmlns:p14="http://schemas.microsoft.com/office/powerpoint/2010/main" val="43819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 Light 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26629-5690-4594-84E2-75C8A861DA9F}"/>
              </a:ext>
            </a:extLst>
          </p:cNvPr>
          <p:cNvSpPr>
            <a:spLocks noGrp="1"/>
          </p:cNvSpPr>
          <p:nvPr>
            <p:ph type="ctrTitle"/>
          </p:nvPr>
        </p:nvSpPr>
        <p:spPr>
          <a:xfrm>
            <a:off x="695325" y="800100"/>
            <a:ext cx="5333539" cy="3600450"/>
          </a:xfrm>
        </p:spPr>
        <p:txBody>
          <a:bodyPr tIns="0" bIns="0" anchor="b"/>
          <a:lstStyle>
            <a:lvl1pPr algn="l">
              <a:lnSpc>
                <a:spcPct val="100000"/>
              </a:lnSpc>
              <a:defRPr sz="3200">
                <a:solidFill>
                  <a:srgbClr val="FF0942"/>
                </a:solidFill>
              </a:defRPr>
            </a:lvl1pPr>
          </a:lstStyle>
          <a:p>
            <a:r>
              <a:rPr lang="en-US" noProof="0"/>
              <a:t>Click to edit Master title style</a:t>
            </a:r>
            <a:endParaRPr lang="en-GB" noProof="0" dirty="0"/>
          </a:p>
        </p:txBody>
      </p:sp>
      <p:sp>
        <p:nvSpPr>
          <p:cNvPr id="7" name="imageSlide" hidden="1">
            <a:extLst>
              <a:ext uri="{FF2B5EF4-FFF2-40B4-BE49-F238E27FC236}">
                <a16:creationId xmlns:a16="http://schemas.microsoft.com/office/drawing/2014/main" id="{03A0DBB0-FFD4-4EE1-8049-02A1360D68B5}"/>
              </a:ext>
            </a:extLst>
          </p:cNvPr>
          <p:cNvSpPr/>
          <p:nvPr userDrawn="1"/>
        </p:nvSpPr>
        <p:spPr>
          <a:xfrm>
            <a:off x="995680" y="180796"/>
            <a:ext cx="782320" cy="4288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Undertittel 2">
            <a:extLst>
              <a:ext uri="{FF2B5EF4-FFF2-40B4-BE49-F238E27FC236}">
                <a16:creationId xmlns:a16="http://schemas.microsoft.com/office/drawing/2014/main" id="{283EC197-AC2F-4210-BB53-22D8D21BC123}"/>
              </a:ext>
            </a:extLst>
          </p:cNvPr>
          <p:cNvSpPr>
            <a:spLocks noGrp="1"/>
          </p:cNvSpPr>
          <p:nvPr>
            <p:ph type="subTitle" idx="1"/>
          </p:nvPr>
        </p:nvSpPr>
        <p:spPr>
          <a:xfrm>
            <a:off x="694800" y="4473574"/>
            <a:ext cx="5335200" cy="1221625"/>
          </a:xfrm>
        </p:spPr>
        <p:txBody>
          <a:bodyPr/>
          <a:lstStyle>
            <a:lvl1pPr marL="0" indent="0" algn="l">
              <a:spcBef>
                <a:spcPts val="0"/>
              </a:spcBef>
              <a:spcAft>
                <a:spcPts val="0"/>
              </a:spcAft>
              <a:buNone/>
              <a:defRPr sz="1800" spc="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dirty="0"/>
          </a:p>
        </p:txBody>
      </p:sp>
      <p:grpSp>
        <p:nvGrpSpPr>
          <p:cNvPr id="33" name="Group 32">
            <a:extLst>
              <a:ext uri="{FF2B5EF4-FFF2-40B4-BE49-F238E27FC236}">
                <a16:creationId xmlns:a16="http://schemas.microsoft.com/office/drawing/2014/main" id="{5464A01B-E5CF-44DC-9B1C-A41EE56ECF07}"/>
              </a:ext>
            </a:extLst>
          </p:cNvPr>
          <p:cNvGrpSpPr/>
          <p:nvPr userDrawn="1"/>
        </p:nvGrpSpPr>
        <p:grpSpPr>
          <a:xfrm>
            <a:off x="12302028" y="1854300"/>
            <a:ext cx="155539" cy="1166719"/>
            <a:chOff x="12302028" y="1799637"/>
            <a:chExt cx="155539" cy="1166719"/>
          </a:xfrm>
        </p:grpSpPr>
        <p:sp>
          <p:nvSpPr>
            <p:cNvPr id="34" name="Rectangle 156">
              <a:extLst>
                <a:ext uri="{FF2B5EF4-FFF2-40B4-BE49-F238E27FC236}">
                  <a16:creationId xmlns:a16="http://schemas.microsoft.com/office/drawing/2014/main" id="{9DBFC198-ED67-4BC4-A301-CFBB5E38A446}"/>
                </a:ext>
              </a:extLst>
            </p:cNvPr>
            <p:cNvSpPr/>
            <p:nvPr userDrawn="1"/>
          </p:nvSpPr>
          <p:spPr>
            <a:xfrm>
              <a:off x="12302028" y="2408463"/>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3" name="Rectangle 157">
              <a:extLst>
                <a:ext uri="{FF2B5EF4-FFF2-40B4-BE49-F238E27FC236}">
                  <a16:creationId xmlns:a16="http://schemas.microsoft.com/office/drawing/2014/main" id="{89BBF5D7-D60A-4CA2-AC75-90D3F27682D9}"/>
                </a:ext>
              </a:extLst>
            </p:cNvPr>
            <p:cNvSpPr/>
            <p:nvPr userDrawn="1"/>
          </p:nvSpPr>
          <p:spPr>
            <a:xfrm>
              <a:off x="12302028" y="2611078"/>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4" name="Rectangle 158">
              <a:extLst>
                <a:ext uri="{FF2B5EF4-FFF2-40B4-BE49-F238E27FC236}">
                  <a16:creationId xmlns:a16="http://schemas.microsoft.com/office/drawing/2014/main" id="{219B46FF-7259-4320-BDFB-DD486E1FFE2A}"/>
                </a:ext>
              </a:extLst>
            </p:cNvPr>
            <p:cNvSpPr/>
            <p:nvPr userDrawn="1"/>
          </p:nvSpPr>
          <p:spPr>
            <a:xfrm>
              <a:off x="12302028" y="2813695"/>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5" name="Rectangle 173">
              <a:extLst>
                <a:ext uri="{FF2B5EF4-FFF2-40B4-BE49-F238E27FC236}">
                  <a16:creationId xmlns:a16="http://schemas.microsoft.com/office/drawing/2014/main" id="{5C0A165B-FEEE-4341-B7CE-167A949E3C92}"/>
                </a:ext>
              </a:extLst>
            </p:cNvPr>
            <p:cNvSpPr/>
            <p:nvPr userDrawn="1"/>
          </p:nvSpPr>
          <p:spPr>
            <a:xfrm>
              <a:off x="12302028" y="220552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6" name="Rectangle 183">
              <a:extLst>
                <a:ext uri="{FF2B5EF4-FFF2-40B4-BE49-F238E27FC236}">
                  <a16:creationId xmlns:a16="http://schemas.microsoft.com/office/drawing/2014/main" id="{658588B4-7321-4D41-9AD9-61014663435B}"/>
                </a:ext>
              </a:extLst>
            </p:cNvPr>
            <p:cNvSpPr/>
            <p:nvPr userDrawn="1"/>
          </p:nvSpPr>
          <p:spPr>
            <a:xfrm>
              <a:off x="12302028" y="1799637"/>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7" name="Rectangle 200">
              <a:extLst>
                <a:ext uri="{FF2B5EF4-FFF2-40B4-BE49-F238E27FC236}">
                  <a16:creationId xmlns:a16="http://schemas.microsoft.com/office/drawing/2014/main" id="{73D39B41-A553-476A-8E6E-D9060820A50C}"/>
                </a:ext>
              </a:extLst>
            </p:cNvPr>
            <p:cNvSpPr/>
            <p:nvPr userDrawn="1"/>
          </p:nvSpPr>
          <p:spPr>
            <a:xfrm>
              <a:off x="12302028" y="200257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68" name="Group 67">
            <a:extLst>
              <a:ext uri="{FF2B5EF4-FFF2-40B4-BE49-F238E27FC236}">
                <a16:creationId xmlns:a16="http://schemas.microsoft.com/office/drawing/2014/main" id="{08E4BCCE-2C0D-4C8A-8F5D-A1BC5451331A}"/>
              </a:ext>
            </a:extLst>
          </p:cNvPr>
          <p:cNvGrpSpPr/>
          <p:nvPr userDrawn="1"/>
        </p:nvGrpSpPr>
        <p:grpSpPr>
          <a:xfrm>
            <a:off x="12302028" y="0"/>
            <a:ext cx="155539" cy="1509130"/>
            <a:chOff x="12302028" y="154594"/>
            <a:chExt cx="155539" cy="1509130"/>
          </a:xfrm>
        </p:grpSpPr>
        <p:sp>
          <p:nvSpPr>
            <p:cNvPr id="69" name="Rectangle 188">
              <a:extLst>
                <a:ext uri="{FF2B5EF4-FFF2-40B4-BE49-F238E27FC236}">
                  <a16:creationId xmlns:a16="http://schemas.microsoft.com/office/drawing/2014/main" id="{B2DA834D-AC4F-4537-B21E-F1C6760461B7}"/>
                </a:ext>
              </a:extLst>
            </p:cNvPr>
            <p:cNvSpPr/>
            <p:nvPr userDrawn="1"/>
          </p:nvSpPr>
          <p:spPr>
            <a:xfrm>
              <a:off x="12302028" y="614376"/>
              <a:ext cx="155539" cy="152988"/>
            </a:xfrm>
            <a:prstGeom prst="rect">
              <a:avLst/>
            </a:prstGeom>
            <a:solidFill>
              <a:srgbClr val="FF124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0" name="Rectangle 189">
              <a:extLst>
                <a:ext uri="{FF2B5EF4-FFF2-40B4-BE49-F238E27FC236}">
                  <a16:creationId xmlns:a16="http://schemas.microsoft.com/office/drawing/2014/main" id="{9ED487C1-2626-41A6-8002-962CDFC055EC}"/>
                </a:ext>
              </a:extLst>
            </p:cNvPr>
            <p:cNvSpPr/>
            <p:nvPr userDrawn="1"/>
          </p:nvSpPr>
          <p:spPr>
            <a:xfrm>
              <a:off x="12302028" y="793012"/>
              <a:ext cx="155539" cy="152988"/>
            </a:xfrm>
            <a:prstGeom prst="rect">
              <a:avLst/>
            </a:prstGeom>
            <a:solidFill>
              <a:srgbClr val="FF597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1" name="Rectangle 190">
              <a:extLst>
                <a:ext uri="{FF2B5EF4-FFF2-40B4-BE49-F238E27FC236}">
                  <a16:creationId xmlns:a16="http://schemas.microsoft.com/office/drawing/2014/main" id="{DDE7CD12-6EB1-4205-AF4F-1EF2905C7602}"/>
                </a:ext>
              </a:extLst>
            </p:cNvPr>
            <p:cNvSpPr/>
            <p:nvPr userDrawn="1"/>
          </p:nvSpPr>
          <p:spPr>
            <a:xfrm>
              <a:off x="12302028" y="971648"/>
              <a:ext cx="155539" cy="152988"/>
            </a:xfrm>
            <a:prstGeom prst="rect">
              <a:avLst/>
            </a:prstGeom>
            <a:solidFill>
              <a:srgbClr val="FF88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2" name="Rectangle 191">
              <a:extLst>
                <a:ext uri="{FF2B5EF4-FFF2-40B4-BE49-F238E27FC236}">
                  <a16:creationId xmlns:a16="http://schemas.microsoft.com/office/drawing/2014/main" id="{23E7B8B2-8D7D-4991-96AC-167CB22EDA79}"/>
                </a:ext>
              </a:extLst>
            </p:cNvPr>
            <p:cNvSpPr/>
            <p:nvPr userDrawn="1"/>
          </p:nvSpPr>
          <p:spPr>
            <a:xfrm>
              <a:off x="12302028" y="1150284"/>
              <a:ext cx="155539" cy="152988"/>
            </a:xfrm>
            <a:prstGeom prst="rect">
              <a:avLst/>
            </a:prstGeom>
            <a:solidFill>
              <a:srgbClr val="FFB7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3" name="Rectangle 192">
              <a:extLst>
                <a:ext uri="{FF2B5EF4-FFF2-40B4-BE49-F238E27FC236}">
                  <a16:creationId xmlns:a16="http://schemas.microsoft.com/office/drawing/2014/main" id="{35A8674E-A932-4B7D-9975-84125C40DD04}"/>
                </a:ext>
              </a:extLst>
            </p:cNvPr>
            <p:cNvSpPr/>
            <p:nvPr userDrawn="1"/>
          </p:nvSpPr>
          <p:spPr>
            <a:xfrm>
              <a:off x="12302028" y="1328920"/>
              <a:ext cx="155539" cy="152988"/>
            </a:xfrm>
            <a:prstGeom prst="rect">
              <a:avLst/>
            </a:prstGeom>
            <a:solidFill>
              <a:srgbClr val="FFD0D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4" name="Rectangle 31">
              <a:extLst>
                <a:ext uri="{FF2B5EF4-FFF2-40B4-BE49-F238E27FC236}">
                  <a16:creationId xmlns:a16="http://schemas.microsoft.com/office/drawing/2014/main" id="{D28A0050-F0C1-4C8D-9456-D581E558E3F1}"/>
                </a:ext>
              </a:extLst>
            </p:cNvPr>
            <p:cNvSpPr/>
            <p:nvPr userDrawn="1"/>
          </p:nvSpPr>
          <p:spPr>
            <a:xfrm>
              <a:off x="12302028" y="381213"/>
              <a:ext cx="155539" cy="152988"/>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5" name="Rectangle 33">
              <a:extLst>
                <a:ext uri="{FF2B5EF4-FFF2-40B4-BE49-F238E27FC236}">
                  <a16:creationId xmlns:a16="http://schemas.microsoft.com/office/drawing/2014/main" id="{0CED7727-6121-4F6F-A3E7-491AAC0B153A}"/>
                </a:ext>
              </a:extLst>
            </p:cNvPr>
            <p:cNvSpPr/>
            <p:nvPr userDrawn="1"/>
          </p:nvSpPr>
          <p:spPr>
            <a:xfrm>
              <a:off x="12302028" y="154594"/>
              <a:ext cx="155539" cy="152988"/>
            </a:xfrm>
            <a:prstGeom prst="rect">
              <a:avLst/>
            </a:prstGeom>
            <a:solidFill>
              <a:srgbClr val="33333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6" name="Rectangle 192">
              <a:extLst>
                <a:ext uri="{FF2B5EF4-FFF2-40B4-BE49-F238E27FC236}">
                  <a16:creationId xmlns:a16="http://schemas.microsoft.com/office/drawing/2014/main" id="{087C375C-EC2E-4563-A9D9-E1C32B4562E0}"/>
                </a:ext>
              </a:extLst>
            </p:cNvPr>
            <p:cNvSpPr/>
            <p:nvPr userDrawn="1"/>
          </p:nvSpPr>
          <p:spPr>
            <a:xfrm>
              <a:off x="12302028" y="1510736"/>
              <a:ext cx="155539" cy="152988"/>
            </a:xfrm>
            <a:prstGeom prst="rect">
              <a:avLst/>
            </a:prstGeom>
            <a:solidFill>
              <a:srgbClr val="FFEC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77" name="Group 76">
            <a:extLst>
              <a:ext uri="{FF2B5EF4-FFF2-40B4-BE49-F238E27FC236}">
                <a16:creationId xmlns:a16="http://schemas.microsoft.com/office/drawing/2014/main" id="{E9A5EC11-728A-454E-AF61-7116CE393A4D}"/>
              </a:ext>
            </a:extLst>
          </p:cNvPr>
          <p:cNvGrpSpPr/>
          <p:nvPr userDrawn="1"/>
        </p:nvGrpSpPr>
        <p:grpSpPr>
          <a:xfrm>
            <a:off x="12302028" y="3366188"/>
            <a:ext cx="155539" cy="3491812"/>
            <a:chOff x="12302028" y="3266863"/>
            <a:chExt cx="155539" cy="3491812"/>
          </a:xfrm>
        </p:grpSpPr>
        <p:sp>
          <p:nvSpPr>
            <p:cNvPr id="78" name="Rectangle 174">
              <a:extLst>
                <a:ext uri="{FF2B5EF4-FFF2-40B4-BE49-F238E27FC236}">
                  <a16:creationId xmlns:a16="http://schemas.microsoft.com/office/drawing/2014/main" id="{3B954959-187F-4E15-9652-797222BB1122}"/>
                </a:ext>
              </a:extLst>
            </p:cNvPr>
            <p:cNvSpPr/>
            <p:nvPr userDrawn="1"/>
          </p:nvSpPr>
          <p:spPr>
            <a:xfrm>
              <a:off x="12302028" y="4249448"/>
              <a:ext cx="155539" cy="152988"/>
            </a:xfrm>
            <a:prstGeom prst="rect">
              <a:avLst/>
            </a:prstGeom>
            <a:solidFill>
              <a:srgbClr val="4C9B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9" name="Rectangle 175">
              <a:extLst>
                <a:ext uri="{FF2B5EF4-FFF2-40B4-BE49-F238E27FC236}">
                  <a16:creationId xmlns:a16="http://schemas.microsoft.com/office/drawing/2014/main" id="{C78231BD-474C-4A45-A519-71904704F1C2}"/>
                </a:ext>
              </a:extLst>
            </p:cNvPr>
            <p:cNvSpPr/>
            <p:nvPr userDrawn="1"/>
          </p:nvSpPr>
          <p:spPr>
            <a:xfrm>
              <a:off x="12302028" y="4445965"/>
              <a:ext cx="155539" cy="152988"/>
            </a:xfrm>
            <a:prstGeom prst="rect">
              <a:avLst/>
            </a:prstGeom>
            <a:solidFill>
              <a:srgbClr val="7FB7B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0" name="Rectangle 176">
              <a:extLst>
                <a:ext uri="{FF2B5EF4-FFF2-40B4-BE49-F238E27FC236}">
                  <a16:creationId xmlns:a16="http://schemas.microsoft.com/office/drawing/2014/main" id="{7C4F118D-53C3-496E-B2CA-67B772D88A27}"/>
                </a:ext>
              </a:extLst>
            </p:cNvPr>
            <p:cNvSpPr/>
            <p:nvPr userDrawn="1"/>
          </p:nvSpPr>
          <p:spPr>
            <a:xfrm>
              <a:off x="12302028" y="4642482"/>
              <a:ext cx="155539" cy="152988"/>
            </a:xfrm>
            <a:prstGeom prst="rect">
              <a:avLst/>
            </a:prstGeom>
            <a:solidFill>
              <a:srgbClr val="B2D4D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1" name="Rectangle 189">
              <a:extLst>
                <a:ext uri="{FF2B5EF4-FFF2-40B4-BE49-F238E27FC236}">
                  <a16:creationId xmlns:a16="http://schemas.microsoft.com/office/drawing/2014/main" id="{939C3E87-323E-4E46-9951-C92A980B2315}"/>
                </a:ext>
              </a:extLst>
            </p:cNvPr>
            <p:cNvSpPr/>
            <p:nvPr userDrawn="1"/>
          </p:nvSpPr>
          <p:spPr>
            <a:xfrm>
              <a:off x="12302028" y="3463380"/>
              <a:ext cx="155539" cy="152988"/>
            </a:xfrm>
            <a:prstGeom prst="rect">
              <a:avLst/>
            </a:prstGeom>
            <a:solidFill>
              <a:srgbClr val="65737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2" name="Rectangle 190">
              <a:extLst>
                <a:ext uri="{FF2B5EF4-FFF2-40B4-BE49-F238E27FC236}">
                  <a16:creationId xmlns:a16="http://schemas.microsoft.com/office/drawing/2014/main" id="{864BCECC-5D78-43F0-87CE-95B53EA4C843}"/>
                </a:ext>
              </a:extLst>
            </p:cNvPr>
            <p:cNvSpPr/>
            <p:nvPr userDrawn="1"/>
          </p:nvSpPr>
          <p:spPr>
            <a:xfrm>
              <a:off x="12302028" y="3659897"/>
              <a:ext cx="155539" cy="152988"/>
            </a:xfrm>
            <a:prstGeom prst="rect">
              <a:avLst/>
            </a:prstGeom>
            <a:solidFill>
              <a:srgbClr val="919BA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3" name="Rectangle 191">
              <a:extLst>
                <a:ext uri="{FF2B5EF4-FFF2-40B4-BE49-F238E27FC236}">
                  <a16:creationId xmlns:a16="http://schemas.microsoft.com/office/drawing/2014/main" id="{923937FC-D5F9-4261-9AC1-582A29444D33}"/>
                </a:ext>
              </a:extLst>
            </p:cNvPr>
            <p:cNvSpPr/>
            <p:nvPr userDrawn="1"/>
          </p:nvSpPr>
          <p:spPr>
            <a:xfrm>
              <a:off x="12302028" y="3856414"/>
              <a:ext cx="155539" cy="152988"/>
            </a:xfrm>
            <a:prstGeom prst="rect">
              <a:avLst/>
            </a:prstGeom>
            <a:solidFill>
              <a:srgbClr val="BDC3C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4" name="Rectangle 183">
              <a:extLst>
                <a:ext uri="{FF2B5EF4-FFF2-40B4-BE49-F238E27FC236}">
                  <a16:creationId xmlns:a16="http://schemas.microsoft.com/office/drawing/2014/main" id="{AFA1A6CF-0170-4435-9E3E-B2B74B026A16}"/>
                </a:ext>
              </a:extLst>
            </p:cNvPr>
            <p:cNvSpPr/>
            <p:nvPr userDrawn="1"/>
          </p:nvSpPr>
          <p:spPr>
            <a:xfrm>
              <a:off x="12302028" y="3266863"/>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5" name="Rectangle 173">
              <a:extLst>
                <a:ext uri="{FF2B5EF4-FFF2-40B4-BE49-F238E27FC236}">
                  <a16:creationId xmlns:a16="http://schemas.microsoft.com/office/drawing/2014/main" id="{BF2DED29-3397-4A04-823D-46CF2270A341}"/>
                </a:ext>
              </a:extLst>
            </p:cNvPr>
            <p:cNvSpPr/>
            <p:nvPr userDrawn="1"/>
          </p:nvSpPr>
          <p:spPr>
            <a:xfrm>
              <a:off x="12302028" y="405293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6" name="Rectangle 156">
              <a:extLst>
                <a:ext uri="{FF2B5EF4-FFF2-40B4-BE49-F238E27FC236}">
                  <a16:creationId xmlns:a16="http://schemas.microsoft.com/office/drawing/2014/main" id="{49F94C93-6F36-42B9-97FD-29127C7EA080}"/>
                </a:ext>
              </a:extLst>
            </p:cNvPr>
            <p:cNvSpPr/>
            <p:nvPr userDrawn="1"/>
          </p:nvSpPr>
          <p:spPr>
            <a:xfrm>
              <a:off x="12302028" y="5821257"/>
              <a:ext cx="155539" cy="152661"/>
            </a:xfrm>
            <a:prstGeom prst="rect">
              <a:avLst/>
            </a:prstGeom>
            <a:solidFill>
              <a:srgbClr val="EAF4F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7" name="Rectangle 157">
              <a:extLst>
                <a:ext uri="{FF2B5EF4-FFF2-40B4-BE49-F238E27FC236}">
                  <a16:creationId xmlns:a16="http://schemas.microsoft.com/office/drawing/2014/main" id="{9273803E-5A6C-47B6-BC54-853CD546D838}"/>
                </a:ext>
              </a:extLst>
            </p:cNvPr>
            <p:cNvSpPr/>
            <p:nvPr userDrawn="1"/>
          </p:nvSpPr>
          <p:spPr>
            <a:xfrm>
              <a:off x="12302028" y="6213637"/>
              <a:ext cx="155539" cy="152661"/>
            </a:xfrm>
            <a:prstGeom prst="rect">
              <a:avLst/>
            </a:prstGeom>
            <a:solidFill>
              <a:srgbClr val="F2FCF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8" name="Rectangle 158">
              <a:extLst>
                <a:ext uri="{FF2B5EF4-FFF2-40B4-BE49-F238E27FC236}">
                  <a16:creationId xmlns:a16="http://schemas.microsoft.com/office/drawing/2014/main" id="{8C46147F-904E-47FD-BB77-CB13FDCFF4BB}"/>
                </a:ext>
              </a:extLst>
            </p:cNvPr>
            <p:cNvSpPr/>
            <p:nvPr userDrawn="1"/>
          </p:nvSpPr>
          <p:spPr>
            <a:xfrm>
              <a:off x="12302028" y="6606014"/>
              <a:ext cx="155539" cy="152661"/>
            </a:xfrm>
            <a:prstGeom prst="rect">
              <a:avLst/>
            </a:prstGeom>
            <a:solidFill>
              <a:srgbClr val="FFF3E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9" name="Rectangle 156">
              <a:extLst>
                <a:ext uri="{FF2B5EF4-FFF2-40B4-BE49-F238E27FC236}">
                  <a16:creationId xmlns:a16="http://schemas.microsoft.com/office/drawing/2014/main" id="{ADAC97BE-2C8E-4CCC-BA5D-70660CA32BB1}"/>
                </a:ext>
              </a:extLst>
            </p:cNvPr>
            <p:cNvSpPr/>
            <p:nvPr userDrawn="1"/>
          </p:nvSpPr>
          <p:spPr>
            <a:xfrm>
              <a:off x="12302028" y="5625067"/>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0" name="Rectangle 157">
              <a:extLst>
                <a:ext uri="{FF2B5EF4-FFF2-40B4-BE49-F238E27FC236}">
                  <a16:creationId xmlns:a16="http://schemas.microsoft.com/office/drawing/2014/main" id="{F103F729-F859-41CA-AEA7-D533AFE17D7B}"/>
                </a:ext>
              </a:extLst>
            </p:cNvPr>
            <p:cNvSpPr/>
            <p:nvPr userDrawn="1"/>
          </p:nvSpPr>
          <p:spPr>
            <a:xfrm>
              <a:off x="12302028" y="6017447"/>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1" name="Rectangle 158">
              <a:extLst>
                <a:ext uri="{FF2B5EF4-FFF2-40B4-BE49-F238E27FC236}">
                  <a16:creationId xmlns:a16="http://schemas.microsoft.com/office/drawing/2014/main" id="{14867D17-C359-4533-B478-36A2E867CC99}"/>
                </a:ext>
              </a:extLst>
            </p:cNvPr>
            <p:cNvSpPr/>
            <p:nvPr userDrawn="1"/>
          </p:nvSpPr>
          <p:spPr>
            <a:xfrm>
              <a:off x="12302028" y="6409827"/>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2" name="Rectangle 174">
              <a:extLst>
                <a:ext uri="{FF2B5EF4-FFF2-40B4-BE49-F238E27FC236}">
                  <a16:creationId xmlns:a16="http://schemas.microsoft.com/office/drawing/2014/main" id="{E43A1F70-A0E9-4691-8E9E-CD556CE04213}"/>
                </a:ext>
              </a:extLst>
            </p:cNvPr>
            <p:cNvSpPr/>
            <p:nvPr userDrawn="1"/>
          </p:nvSpPr>
          <p:spPr>
            <a:xfrm>
              <a:off x="12302028" y="5035516"/>
              <a:ext cx="155539" cy="152988"/>
            </a:xfrm>
            <a:prstGeom prst="rect">
              <a:avLst/>
            </a:prstGeom>
            <a:solidFill>
              <a:srgbClr val="A44C6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3" name="Rectangle 175">
              <a:extLst>
                <a:ext uri="{FF2B5EF4-FFF2-40B4-BE49-F238E27FC236}">
                  <a16:creationId xmlns:a16="http://schemas.microsoft.com/office/drawing/2014/main" id="{9FCB2B1C-3237-401D-9412-46CF19102B16}"/>
                </a:ext>
              </a:extLst>
            </p:cNvPr>
            <p:cNvSpPr/>
            <p:nvPr userDrawn="1"/>
          </p:nvSpPr>
          <p:spPr>
            <a:xfrm>
              <a:off x="12302028" y="5232033"/>
              <a:ext cx="155539" cy="152988"/>
            </a:xfrm>
            <a:prstGeom prst="rect">
              <a:avLst/>
            </a:prstGeom>
            <a:solidFill>
              <a:srgbClr val="BE7F9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4" name="Rectangle 176">
              <a:extLst>
                <a:ext uri="{FF2B5EF4-FFF2-40B4-BE49-F238E27FC236}">
                  <a16:creationId xmlns:a16="http://schemas.microsoft.com/office/drawing/2014/main" id="{AC986C69-C96D-43E0-8DD3-CAA7B24305AB}"/>
                </a:ext>
              </a:extLst>
            </p:cNvPr>
            <p:cNvSpPr/>
            <p:nvPr userDrawn="1"/>
          </p:nvSpPr>
          <p:spPr>
            <a:xfrm>
              <a:off x="12302028" y="5428550"/>
              <a:ext cx="155539" cy="152988"/>
            </a:xfrm>
            <a:prstGeom prst="rect">
              <a:avLst/>
            </a:prstGeom>
            <a:solidFill>
              <a:srgbClr val="D8B2B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5" name="Rectangle 173">
              <a:extLst>
                <a:ext uri="{FF2B5EF4-FFF2-40B4-BE49-F238E27FC236}">
                  <a16:creationId xmlns:a16="http://schemas.microsoft.com/office/drawing/2014/main" id="{AF4215F6-4CFC-475F-9FEF-A6AFA8B8018D}"/>
                </a:ext>
              </a:extLst>
            </p:cNvPr>
            <p:cNvSpPr/>
            <p:nvPr userDrawn="1"/>
          </p:nvSpPr>
          <p:spPr>
            <a:xfrm>
              <a:off x="12302028" y="483899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sp>
        <p:nvSpPr>
          <p:cNvPr id="96" name="TextBox 95">
            <a:extLst>
              <a:ext uri="{FF2B5EF4-FFF2-40B4-BE49-F238E27FC236}">
                <a16:creationId xmlns:a16="http://schemas.microsoft.com/office/drawing/2014/main" id="{CA50FF61-3D12-4D2E-9EC0-C4339CBE1CEC}"/>
              </a:ext>
            </a:extLst>
          </p:cNvPr>
          <p:cNvSpPr txBox="1"/>
          <p:nvPr userDrawn="1"/>
        </p:nvSpPr>
        <p:spPr>
          <a:xfrm rot="5400000">
            <a:off x="12140889" y="354987"/>
            <a:ext cx="838371" cy="123111"/>
          </a:xfrm>
          <a:prstGeom prst="rect">
            <a:avLst/>
          </a:prstGeom>
          <a:noFill/>
        </p:spPr>
        <p:txBody>
          <a:bodyPr wrap="none" lIns="0" tIns="0" rIns="0" bIns="0" rtlCol="0">
            <a:spAutoFit/>
          </a:bodyPr>
          <a:lstStyle/>
          <a:p>
            <a:r>
              <a:rPr lang="en-GB" sz="800" noProof="0" dirty="0">
                <a:solidFill>
                  <a:schemeClr val="bg1">
                    <a:lumMod val="65000"/>
                  </a:schemeClr>
                </a:solidFill>
              </a:rPr>
              <a:t>PRIMARY COLORS</a:t>
            </a:r>
          </a:p>
        </p:txBody>
      </p:sp>
      <p:sp>
        <p:nvSpPr>
          <p:cNvPr id="97" name="TextBox 96">
            <a:extLst>
              <a:ext uri="{FF2B5EF4-FFF2-40B4-BE49-F238E27FC236}">
                <a16:creationId xmlns:a16="http://schemas.microsoft.com/office/drawing/2014/main" id="{6B981A2C-1E63-451C-8097-9ADBF611A571}"/>
              </a:ext>
            </a:extLst>
          </p:cNvPr>
          <p:cNvSpPr txBox="1"/>
          <p:nvPr userDrawn="1"/>
        </p:nvSpPr>
        <p:spPr>
          <a:xfrm rot="5400000">
            <a:off x="12060551" y="2325408"/>
            <a:ext cx="1027525" cy="123111"/>
          </a:xfrm>
          <a:prstGeom prst="rect">
            <a:avLst/>
          </a:prstGeom>
          <a:noFill/>
        </p:spPr>
        <p:txBody>
          <a:bodyPr wrap="none" lIns="0" tIns="0" rIns="0" bIns="0" rtlCol="0">
            <a:spAutoFit/>
          </a:bodyPr>
          <a:lstStyle/>
          <a:p>
            <a:r>
              <a:rPr lang="en-GB" sz="800" noProof="0" dirty="0">
                <a:solidFill>
                  <a:schemeClr val="bg1">
                    <a:lumMod val="65000"/>
                  </a:schemeClr>
                </a:solidFill>
              </a:rPr>
              <a:t>SECONDARY COLORS</a:t>
            </a:r>
          </a:p>
        </p:txBody>
      </p:sp>
      <p:sp>
        <p:nvSpPr>
          <p:cNvPr id="98" name="TextBox 97">
            <a:extLst>
              <a:ext uri="{FF2B5EF4-FFF2-40B4-BE49-F238E27FC236}">
                <a16:creationId xmlns:a16="http://schemas.microsoft.com/office/drawing/2014/main" id="{F3594C6D-606A-4E37-B7DC-5B38383456DF}"/>
              </a:ext>
            </a:extLst>
          </p:cNvPr>
          <p:cNvSpPr txBox="1"/>
          <p:nvPr userDrawn="1"/>
        </p:nvSpPr>
        <p:spPr>
          <a:xfrm rot="5400000">
            <a:off x="11714302" y="4164644"/>
            <a:ext cx="1720023" cy="123111"/>
          </a:xfrm>
          <a:prstGeom prst="rect">
            <a:avLst/>
          </a:prstGeom>
          <a:noFill/>
        </p:spPr>
        <p:txBody>
          <a:bodyPr wrap="none" lIns="0" tIns="0" rIns="0" bIns="0" rtlCol="0">
            <a:spAutoFit/>
          </a:bodyPr>
          <a:lstStyle/>
          <a:p>
            <a:r>
              <a:rPr lang="en-GB" sz="800" noProof="0" dirty="0">
                <a:solidFill>
                  <a:schemeClr val="bg1">
                    <a:lumMod val="65000"/>
                  </a:schemeClr>
                </a:solidFill>
              </a:rPr>
              <a:t>CHARTS AND INFOGRAPHIC COLORS</a:t>
            </a:r>
          </a:p>
        </p:txBody>
      </p:sp>
      <p:pic>
        <p:nvPicPr>
          <p:cNvPr id="46" name="Graphic 45">
            <a:extLst>
              <a:ext uri="{FF2B5EF4-FFF2-40B4-BE49-F238E27FC236}">
                <a16:creationId xmlns:a16="http://schemas.microsoft.com/office/drawing/2014/main" id="{007BC185-FB8B-4E9A-BF3E-3D8A1F9BCF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82061" y="512596"/>
            <a:ext cx="1316395" cy="1080000"/>
          </a:xfrm>
          <a:prstGeom prst="rect">
            <a:avLst/>
          </a:prstGeom>
        </p:spPr>
      </p:pic>
    </p:spTree>
    <p:extLst>
      <p:ext uri="{BB962C8B-B14F-4D97-AF65-F5344CB8AC3E}">
        <p14:creationId xmlns:p14="http://schemas.microsoft.com/office/powerpoint/2010/main" val="2556241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 Gradient image">
    <p:bg>
      <p:bgPr>
        <a:solidFill>
          <a:schemeClr val="l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26629-5690-4594-84E2-75C8A861DA9F}"/>
              </a:ext>
            </a:extLst>
          </p:cNvPr>
          <p:cNvSpPr>
            <a:spLocks noGrp="1"/>
          </p:cNvSpPr>
          <p:nvPr>
            <p:ph type="ctrTitle"/>
          </p:nvPr>
        </p:nvSpPr>
        <p:spPr>
          <a:xfrm>
            <a:off x="695325" y="800100"/>
            <a:ext cx="5333539" cy="3599100"/>
          </a:xfrm>
        </p:spPr>
        <p:txBody>
          <a:bodyPr tIns="0" bIns="0" anchor="b"/>
          <a:lstStyle>
            <a:lvl1pPr algn="l">
              <a:lnSpc>
                <a:spcPct val="100000"/>
              </a:lnSpc>
              <a:defRPr sz="3200">
                <a:solidFill>
                  <a:schemeClr val="bg1"/>
                </a:solidFill>
              </a:defRPr>
            </a:lvl1pPr>
          </a:lstStyle>
          <a:p>
            <a:r>
              <a:rPr lang="en-US" noProof="0"/>
              <a:t>Click to edit Master title style</a:t>
            </a:r>
            <a:endParaRPr lang="en-GB" noProof="0" dirty="0"/>
          </a:p>
        </p:txBody>
      </p:sp>
      <p:sp>
        <p:nvSpPr>
          <p:cNvPr id="7" name="imageSlide" hidden="1">
            <a:extLst>
              <a:ext uri="{FF2B5EF4-FFF2-40B4-BE49-F238E27FC236}">
                <a16:creationId xmlns:a16="http://schemas.microsoft.com/office/drawing/2014/main" id="{395EBC25-55CA-4825-B93A-56D13CD93BBC}"/>
              </a:ext>
            </a:extLst>
          </p:cNvPr>
          <p:cNvSpPr/>
          <p:nvPr userDrawn="1"/>
        </p:nvSpPr>
        <p:spPr>
          <a:xfrm>
            <a:off x="995680" y="180796"/>
            <a:ext cx="782320" cy="4288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Undertittel 2">
            <a:extLst>
              <a:ext uri="{FF2B5EF4-FFF2-40B4-BE49-F238E27FC236}">
                <a16:creationId xmlns:a16="http://schemas.microsoft.com/office/drawing/2014/main" id="{0135F0DB-93CC-4FD9-B1ED-12AB912C2266}"/>
              </a:ext>
            </a:extLst>
          </p:cNvPr>
          <p:cNvSpPr>
            <a:spLocks noGrp="1"/>
          </p:cNvSpPr>
          <p:nvPr>
            <p:ph type="subTitle" idx="1"/>
          </p:nvPr>
        </p:nvSpPr>
        <p:spPr>
          <a:xfrm>
            <a:off x="694800" y="4473574"/>
            <a:ext cx="5335200" cy="1221625"/>
          </a:xfrm>
        </p:spPr>
        <p:txBody>
          <a:bodyPr/>
          <a:lstStyle>
            <a:lvl1pPr marL="0" indent="0" algn="l">
              <a:spcBef>
                <a:spcPts val="0"/>
              </a:spcBef>
              <a:spcAft>
                <a:spcPts val="0"/>
              </a:spcAft>
              <a:buNone/>
              <a:defRPr sz="1800" spc="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dirty="0"/>
          </a:p>
        </p:txBody>
      </p:sp>
      <p:grpSp>
        <p:nvGrpSpPr>
          <p:cNvPr id="33" name="Group 32">
            <a:extLst>
              <a:ext uri="{FF2B5EF4-FFF2-40B4-BE49-F238E27FC236}">
                <a16:creationId xmlns:a16="http://schemas.microsoft.com/office/drawing/2014/main" id="{F0D2275F-39F4-4B95-AF22-12D54B73907D}"/>
              </a:ext>
            </a:extLst>
          </p:cNvPr>
          <p:cNvGrpSpPr/>
          <p:nvPr userDrawn="1"/>
        </p:nvGrpSpPr>
        <p:grpSpPr>
          <a:xfrm>
            <a:off x="12302028" y="1854300"/>
            <a:ext cx="155539" cy="1166719"/>
            <a:chOff x="12302028" y="1799637"/>
            <a:chExt cx="155539" cy="1166719"/>
          </a:xfrm>
        </p:grpSpPr>
        <p:sp>
          <p:nvSpPr>
            <p:cNvPr id="34" name="Rectangle 156">
              <a:extLst>
                <a:ext uri="{FF2B5EF4-FFF2-40B4-BE49-F238E27FC236}">
                  <a16:creationId xmlns:a16="http://schemas.microsoft.com/office/drawing/2014/main" id="{3AEAEB93-9BA7-4C78-B31B-0A216B8CC599}"/>
                </a:ext>
              </a:extLst>
            </p:cNvPr>
            <p:cNvSpPr/>
            <p:nvPr userDrawn="1"/>
          </p:nvSpPr>
          <p:spPr>
            <a:xfrm>
              <a:off x="12302028" y="2408463"/>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3" name="Rectangle 157">
              <a:extLst>
                <a:ext uri="{FF2B5EF4-FFF2-40B4-BE49-F238E27FC236}">
                  <a16:creationId xmlns:a16="http://schemas.microsoft.com/office/drawing/2014/main" id="{5468231A-FEEA-4FBC-98B1-72A4C27B2B06}"/>
                </a:ext>
              </a:extLst>
            </p:cNvPr>
            <p:cNvSpPr/>
            <p:nvPr userDrawn="1"/>
          </p:nvSpPr>
          <p:spPr>
            <a:xfrm>
              <a:off x="12302028" y="2611078"/>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4" name="Rectangle 158">
              <a:extLst>
                <a:ext uri="{FF2B5EF4-FFF2-40B4-BE49-F238E27FC236}">
                  <a16:creationId xmlns:a16="http://schemas.microsoft.com/office/drawing/2014/main" id="{22DEB97E-446A-4A6D-8E2D-29A5981F3682}"/>
                </a:ext>
              </a:extLst>
            </p:cNvPr>
            <p:cNvSpPr/>
            <p:nvPr userDrawn="1"/>
          </p:nvSpPr>
          <p:spPr>
            <a:xfrm>
              <a:off x="12302028" y="2813695"/>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5" name="Rectangle 173">
              <a:extLst>
                <a:ext uri="{FF2B5EF4-FFF2-40B4-BE49-F238E27FC236}">
                  <a16:creationId xmlns:a16="http://schemas.microsoft.com/office/drawing/2014/main" id="{C0EAC5AC-E7A1-47E1-AAAD-CF4423ED0629}"/>
                </a:ext>
              </a:extLst>
            </p:cNvPr>
            <p:cNvSpPr/>
            <p:nvPr userDrawn="1"/>
          </p:nvSpPr>
          <p:spPr>
            <a:xfrm>
              <a:off x="12302028" y="220552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6" name="Rectangle 183">
              <a:extLst>
                <a:ext uri="{FF2B5EF4-FFF2-40B4-BE49-F238E27FC236}">
                  <a16:creationId xmlns:a16="http://schemas.microsoft.com/office/drawing/2014/main" id="{E4F4A830-CC33-41F5-B3E3-60B92943F55A}"/>
                </a:ext>
              </a:extLst>
            </p:cNvPr>
            <p:cNvSpPr/>
            <p:nvPr userDrawn="1"/>
          </p:nvSpPr>
          <p:spPr>
            <a:xfrm>
              <a:off x="12302028" y="1799637"/>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7" name="Rectangle 200">
              <a:extLst>
                <a:ext uri="{FF2B5EF4-FFF2-40B4-BE49-F238E27FC236}">
                  <a16:creationId xmlns:a16="http://schemas.microsoft.com/office/drawing/2014/main" id="{C03FED14-652A-4128-8477-3EE12EAC6D0A}"/>
                </a:ext>
              </a:extLst>
            </p:cNvPr>
            <p:cNvSpPr/>
            <p:nvPr userDrawn="1"/>
          </p:nvSpPr>
          <p:spPr>
            <a:xfrm>
              <a:off x="12302028" y="200257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68" name="Group 67">
            <a:extLst>
              <a:ext uri="{FF2B5EF4-FFF2-40B4-BE49-F238E27FC236}">
                <a16:creationId xmlns:a16="http://schemas.microsoft.com/office/drawing/2014/main" id="{A5C317EB-28D5-460C-9A8B-75971CBBEA82}"/>
              </a:ext>
            </a:extLst>
          </p:cNvPr>
          <p:cNvGrpSpPr/>
          <p:nvPr userDrawn="1"/>
        </p:nvGrpSpPr>
        <p:grpSpPr>
          <a:xfrm>
            <a:off x="12302028" y="0"/>
            <a:ext cx="155539" cy="1509130"/>
            <a:chOff x="12302028" y="154594"/>
            <a:chExt cx="155539" cy="1509130"/>
          </a:xfrm>
        </p:grpSpPr>
        <p:sp>
          <p:nvSpPr>
            <p:cNvPr id="69" name="Rectangle 188">
              <a:extLst>
                <a:ext uri="{FF2B5EF4-FFF2-40B4-BE49-F238E27FC236}">
                  <a16:creationId xmlns:a16="http://schemas.microsoft.com/office/drawing/2014/main" id="{46D1E0EC-0DAC-48D3-957E-5BCB80B67BF2}"/>
                </a:ext>
              </a:extLst>
            </p:cNvPr>
            <p:cNvSpPr/>
            <p:nvPr userDrawn="1"/>
          </p:nvSpPr>
          <p:spPr>
            <a:xfrm>
              <a:off x="12302028" y="614376"/>
              <a:ext cx="155539" cy="152988"/>
            </a:xfrm>
            <a:prstGeom prst="rect">
              <a:avLst/>
            </a:prstGeom>
            <a:solidFill>
              <a:srgbClr val="FF124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0" name="Rectangle 189">
              <a:extLst>
                <a:ext uri="{FF2B5EF4-FFF2-40B4-BE49-F238E27FC236}">
                  <a16:creationId xmlns:a16="http://schemas.microsoft.com/office/drawing/2014/main" id="{A435266A-039F-43C2-A101-364BFDEA1F61}"/>
                </a:ext>
              </a:extLst>
            </p:cNvPr>
            <p:cNvSpPr/>
            <p:nvPr userDrawn="1"/>
          </p:nvSpPr>
          <p:spPr>
            <a:xfrm>
              <a:off x="12302028" y="793012"/>
              <a:ext cx="155539" cy="152988"/>
            </a:xfrm>
            <a:prstGeom prst="rect">
              <a:avLst/>
            </a:prstGeom>
            <a:solidFill>
              <a:srgbClr val="FF597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1" name="Rectangle 190">
              <a:extLst>
                <a:ext uri="{FF2B5EF4-FFF2-40B4-BE49-F238E27FC236}">
                  <a16:creationId xmlns:a16="http://schemas.microsoft.com/office/drawing/2014/main" id="{54005618-7750-4E8A-B06E-8334394EC1A8}"/>
                </a:ext>
              </a:extLst>
            </p:cNvPr>
            <p:cNvSpPr/>
            <p:nvPr userDrawn="1"/>
          </p:nvSpPr>
          <p:spPr>
            <a:xfrm>
              <a:off x="12302028" y="971648"/>
              <a:ext cx="155539" cy="152988"/>
            </a:xfrm>
            <a:prstGeom prst="rect">
              <a:avLst/>
            </a:prstGeom>
            <a:solidFill>
              <a:srgbClr val="FF88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2" name="Rectangle 191">
              <a:extLst>
                <a:ext uri="{FF2B5EF4-FFF2-40B4-BE49-F238E27FC236}">
                  <a16:creationId xmlns:a16="http://schemas.microsoft.com/office/drawing/2014/main" id="{E290F7FC-9DA2-4115-8116-14757B898344}"/>
                </a:ext>
              </a:extLst>
            </p:cNvPr>
            <p:cNvSpPr/>
            <p:nvPr userDrawn="1"/>
          </p:nvSpPr>
          <p:spPr>
            <a:xfrm>
              <a:off x="12302028" y="1150284"/>
              <a:ext cx="155539" cy="152988"/>
            </a:xfrm>
            <a:prstGeom prst="rect">
              <a:avLst/>
            </a:prstGeom>
            <a:solidFill>
              <a:srgbClr val="FFB7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3" name="Rectangle 192">
              <a:extLst>
                <a:ext uri="{FF2B5EF4-FFF2-40B4-BE49-F238E27FC236}">
                  <a16:creationId xmlns:a16="http://schemas.microsoft.com/office/drawing/2014/main" id="{B83DC1A6-8254-46C7-A859-A1B85066ED61}"/>
                </a:ext>
              </a:extLst>
            </p:cNvPr>
            <p:cNvSpPr/>
            <p:nvPr userDrawn="1"/>
          </p:nvSpPr>
          <p:spPr>
            <a:xfrm>
              <a:off x="12302028" y="1328920"/>
              <a:ext cx="155539" cy="152988"/>
            </a:xfrm>
            <a:prstGeom prst="rect">
              <a:avLst/>
            </a:prstGeom>
            <a:solidFill>
              <a:srgbClr val="FFD0D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4" name="Rectangle 31">
              <a:extLst>
                <a:ext uri="{FF2B5EF4-FFF2-40B4-BE49-F238E27FC236}">
                  <a16:creationId xmlns:a16="http://schemas.microsoft.com/office/drawing/2014/main" id="{95E22D5E-28B8-4FE2-9A4F-EF34A1781EEE}"/>
                </a:ext>
              </a:extLst>
            </p:cNvPr>
            <p:cNvSpPr/>
            <p:nvPr userDrawn="1"/>
          </p:nvSpPr>
          <p:spPr>
            <a:xfrm>
              <a:off x="12302028" y="381213"/>
              <a:ext cx="155539" cy="152988"/>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5" name="Rectangle 33">
              <a:extLst>
                <a:ext uri="{FF2B5EF4-FFF2-40B4-BE49-F238E27FC236}">
                  <a16:creationId xmlns:a16="http://schemas.microsoft.com/office/drawing/2014/main" id="{8700D072-0287-48FF-9960-DB5C2458B891}"/>
                </a:ext>
              </a:extLst>
            </p:cNvPr>
            <p:cNvSpPr/>
            <p:nvPr userDrawn="1"/>
          </p:nvSpPr>
          <p:spPr>
            <a:xfrm>
              <a:off x="12302028" y="154594"/>
              <a:ext cx="155539" cy="152988"/>
            </a:xfrm>
            <a:prstGeom prst="rect">
              <a:avLst/>
            </a:prstGeom>
            <a:solidFill>
              <a:srgbClr val="33333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6" name="Rectangle 192">
              <a:extLst>
                <a:ext uri="{FF2B5EF4-FFF2-40B4-BE49-F238E27FC236}">
                  <a16:creationId xmlns:a16="http://schemas.microsoft.com/office/drawing/2014/main" id="{6FF318F5-9EFD-4BFF-BAB2-535E979623F1}"/>
                </a:ext>
              </a:extLst>
            </p:cNvPr>
            <p:cNvSpPr/>
            <p:nvPr userDrawn="1"/>
          </p:nvSpPr>
          <p:spPr>
            <a:xfrm>
              <a:off x="12302028" y="1510736"/>
              <a:ext cx="155539" cy="152988"/>
            </a:xfrm>
            <a:prstGeom prst="rect">
              <a:avLst/>
            </a:prstGeom>
            <a:solidFill>
              <a:srgbClr val="FFEC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77" name="Group 76">
            <a:extLst>
              <a:ext uri="{FF2B5EF4-FFF2-40B4-BE49-F238E27FC236}">
                <a16:creationId xmlns:a16="http://schemas.microsoft.com/office/drawing/2014/main" id="{F69A18D2-381C-47AC-9302-935A8493FB34}"/>
              </a:ext>
            </a:extLst>
          </p:cNvPr>
          <p:cNvGrpSpPr/>
          <p:nvPr userDrawn="1"/>
        </p:nvGrpSpPr>
        <p:grpSpPr>
          <a:xfrm>
            <a:off x="12302028" y="3366188"/>
            <a:ext cx="155539" cy="3491812"/>
            <a:chOff x="12302028" y="3266863"/>
            <a:chExt cx="155539" cy="3491812"/>
          </a:xfrm>
        </p:grpSpPr>
        <p:sp>
          <p:nvSpPr>
            <p:cNvPr id="78" name="Rectangle 174">
              <a:extLst>
                <a:ext uri="{FF2B5EF4-FFF2-40B4-BE49-F238E27FC236}">
                  <a16:creationId xmlns:a16="http://schemas.microsoft.com/office/drawing/2014/main" id="{5439B470-D138-48DB-A7A1-5B9AF2FCCD8F}"/>
                </a:ext>
              </a:extLst>
            </p:cNvPr>
            <p:cNvSpPr/>
            <p:nvPr userDrawn="1"/>
          </p:nvSpPr>
          <p:spPr>
            <a:xfrm>
              <a:off x="12302028" y="4249448"/>
              <a:ext cx="155539" cy="152988"/>
            </a:xfrm>
            <a:prstGeom prst="rect">
              <a:avLst/>
            </a:prstGeom>
            <a:solidFill>
              <a:srgbClr val="4C9B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9" name="Rectangle 175">
              <a:extLst>
                <a:ext uri="{FF2B5EF4-FFF2-40B4-BE49-F238E27FC236}">
                  <a16:creationId xmlns:a16="http://schemas.microsoft.com/office/drawing/2014/main" id="{49384A2D-319E-49E1-85D5-8016AB868B67}"/>
                </a:ext>
              </a:extLst>
            </p:cNvPr>
            <p:cNvSpPr/>
            <p:nvPr userDrawn="1"/>
          </p:nvSpPr>
          <p:spPr>
            <a:xfrm>
              <a:off x="12302028" y="4445965"/>
              <a:ext cx="155539" cy="152988"/>
            </a:xfrm>
            <a:prstGeom prst="rect">
              <a:avLst/>
            </a:prstGeom>
            <a:solidFill>
              <a:srgbClr val="7FB7B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0" name="Rectangle 176">
              <a:extLst>
                <a:ext uri="{FF2B5EF4-FFF2-40B4-BE49-F238E27FC236}">
                  <a16:creationId xmlns:a16="http://schemas.microsoft.com/office/drawing/2014/main" id="{B9436A55-FEBE-4AE4-AF74-5BC0AF9FF4A7}"/>
                </a:ext>
              </a:extLst>
            </p:cNvPr>
            <p:cNvSpPr/>
            <p:nvPr userDrawn="1"/>
          </p:nvSpPr>
          <p:spPr>
            <a:xfrm>
              <a:off x="12302028" y="4642482"/>
              <a:ext cx="155539" cy="152988"/>
            </a:xfrm>
            <a:prstGeom prst="rect">
              <a:avLst/>
            </a:prstGeom>
            <a:solidFill>
              <a:srgbClr val="B2D4D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1" name="Rectangle 189">
              <a:extLst>
                <a:ext uri="{FF2B5EF4-FFF2-40B4-BE49-F238E27FC236}">
                  <a16:creationId xmlns:a16="http://schemas.microsoft.com/office/drawing/2014/main" id="{1CB06F2D-9C90-443F-B708-060604CBABF4}"/>
                </a:ext>
              </a:extLst>
            </p:cNvPr>
            <p:cNvSpPr/>
            <p:nvPr userDrawn="1"/>
          </p:nvSpPr>
          <p:spPr>
            <a:xfrm>
              <a:off x="12302028" y="3463380"/>
              <a:ext cx="155539" cy="152988"/>
            </a:xfrm>
            <a:prstGeom prst="rect">
              <a:avLst/>
            </a:prstGeom>
            <a:solidFill>
              <a:srgbClr val="65737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2" name="Rectangle 190">
              <a:extLst>
                <a:ext uri="{FF2B5EF4-FFF2-40B4-BE49-F238E27FC236}">
                  <a16:creationId xmlns:a16="http://schemas.microsoft.com/office/drawing/2014/main" id="{72649AD1-5C60-4146-9735-169714924BC4}"/>
                </a:ext>
              </a:extLst>
            </p:cNvPr>
            <p:cNvSpPr/>
            <p:nvPr userDrawn="1"/>
          </p:nvSpPr>
          <p:spPr>
            <a:xfrm>
              <a:off x="12302028" y="3659897"/>
              <a:ext cx="155539" cy="152988"/>
            </a:xfrm>
            <a:prstGeom prst="rect">
              <a:avLst/>
            </a:prstGeom>
            <a:solidFill>
              <a:srgbClr val="919BA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3" name="Rectangle 191">
              <a:extLst>
                <a:ext uri="{FF2B5EF4-FFF2-40B4-BE49-F238E27FC236}">
                  <a16:creationId xmlns:a16="http://schemas.microsoft.com/office/drawing/2014/main" id="{CACF09E4-0BC4-4FC8-9EC8-D3D2492F871B}"/>
                </a:ext>
              </a:extLst>
            </p:cNvPr>
            <p:cNvSpPr/>
            <p:nvPr userDrawn="1"/>
          </p:nvSpPr>
          <p:spPr>
            <a:xfrm>
              <a:off x="12302028" y="3856414"/>
              <a:ext cx="155539" cy="152988"/>
            </a:xfrm>
            <a:prstGeom prst="rect">
              <a:avLst/>
            </a:prstGeom>
            <a:solidFill>
              <a:srgbClr val="BDC3C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4" name="Rectangle 183">
              <a:extLst>
                <a:ext uri="{FF2B5EF4-FFF2-40B4-BE49-F238E27FC236}">
                  <a16:creationId xmlns:a16="http://schemas.microsoft.com/office/drawing/2014/main" id="{78D8F61B-EF94-493F-9422-2F321CA5FB70}"/>
                </a:ext>
              </a:extLst>
            </p:cNvPr>
            <p:cNvSpPr/>
            <p:nvPr userDrawn="1"/>
          </p:nvSpPr>
          <p:spPr>
            <a:xfrm>
              <a:off x="12302028" y="3266863"/>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5" name="Rectangle 173">
              <a:extLst>
                <a:ext uri="{FF2B5EF4-FFF2-40B4-BE49-F238E27FC236}">
                  <a16:creationId xmlns:a16="http://schemas.microsoft.com/office/drawing/2014/main" id="{6E43B82A-5783-4F0E-8A4D-BD9235A08770}"/>
                </a:ext>
              </a:extLst>
            </p:cNvPr>
            <p:cNvSpPr/>
            <p:nvPr userDrawn="1"/>
          </p:nvSpPr>
          <p:spPr>
            <a:xfrm>
              <a:off x="12302028" y="405293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6" name="Rectangle 156">
              <a:extLst>
                <a:ext uri="{FF2B5EF4-FFF2-40B4-BE49-F238E27FC236}">
                  <a16:creationId xmlns:a16="http://schemas.microsoft.com/office/drawing/2014/main" id="{EF64B3E1-E592-48E3-B550-E116C255B677}"/>
                </a:ext>
              </a:extLst>
            </p:cNvPr>
            <p:cNvSpPr/>
            <p:nvPr userDrawn="1"/>
          </p:nvSpPr>
          <p:spPr>
            <a:xfrm>
              <a:off x="12302028" y="5821257"/>
              <a:ext cx="155539" cy="152661"/>
            </a:xfrm>
            <a:prstGeom prst="rect">
              <a:avLst/>
            </a:prstGeom>
            <a:solidFill>
              <a:srgbClr val="EAF4F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7" name="Rectangle 157">
              <a:extLst>
                <a:ext uri="{FF2B5EF4-FFF2-40B4-BE49-F238E27FC236}">
                  <a16:creationId xmlns:a16="http://schemas.microsoft.com/office/drawing/2014/main" id="{EC7B85B5-658D-41F5-8C92-D6E8B5ADBAB3}"/>
                </a:ext>
              </a:extLst>
            </p:cNvPr>
            <p:cNvSpPr/>
            <p:nvPr userDrawn="1"/>
          </p:nvSpPr>
          <p:spPr>
            <a:xfrm>
              <a:off x="12302028" y="6213637"/>
              <a:ext cx="155539" cy="152661"/>
            </a:xfrm>
            <a:prstGeom prst="rect">
              <a:avLst/>
            </a:prstGeom>
            <a:solidFill>
              <a:srgbClr val="F2FCF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8" name="Rectangle 158">
              <a:extLst>
                <a:ext uri="{FF2B5EF4-FFF2-40B4-BE49-F238E27FC236}">
                  <a16:creationId xmlns:a16="http://schemas.microsoft.com/office/drawing/2014/main" id="{53C279DB-43DC-4E15-BB7E-C8D50D714BBE}"/>
                </a:ext>
              </a:extLst>
            </p:cNvPr>
            <p:cNvSpPr/>
            <p:nvPr userDrawn="1"/>
          </p:nvSpPr>
          <p:spPr>
            <a:xfrm>
              <a:off x="12302028" y="6606014"/>
              <a:ext cx="155539" cy="152661"/>
            </a:xfrm>
            <a:prstGeom prst="rect">
              <a:avLst/>
            </a:prstGeom>
            <a:solidFill>
              <a:srgbClr val="FFF3E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9" name="Rectangle 156">
              <a:extLst>
                <a:ext uri="{FF2B5EF4-FFF2-40B4-BE49-F238E27FC236}">
                  <a16:creationId xmlns:a16="http://schemas.microsoft.com/office/drawing/2014/main" id="{BA1D59D4-01D2-48DA-ACB3-9D2A3290F9A6}"/>
                </a:ext>
              </a:extLst>
            </p:cNvPr>
            <p:cNvSpPr/>
            <p:nvPr userDrawn="1"/>
          </p:nvSpPr>
          <p:spPr>
            <a:xfrm>
              <a:off x="12302028" y="5625067"/>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0" name="Rectangle 157">
              <a:extLst>
                <a:ext uri="{FF2B5EF4-FFF2-40B4-BE49-F238E27FC236}">
                  <a16:creationId xmlns:a16="http://schemas.microsoft.com/office/drawing/2014/main" id="{2ED7606B-110A-446D-B310-04017431CF1C}"/>
                </a:ext>
              </a:extLst>
            </p:cNvPr>
            <p:cNvSpPr/>
            <p:nvPr userDrawn="1"/>
          </p:nvSpPr>
          <p:spPr>
            <a:xfrm>
              <a:off x="12302028" y="6017447"/>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1" name="Rectangle 158">
              <a:extLst>
                <a:ext uri="{FF2B5EF4-FFF2-40B4-BE49-F238E27FC236}">
                  <a16:creationId xmlns:a16="http://schemas.microsoft.com/office/drawing/2014/main" id="{02A26796-9AE4-43FD-BAD2-E27902840B4C}"/>
                </a:ext>
              </a:extLst>
            </p:cNvPr>
            <p:cNvSpPr/>
            <p:nvPr userDrawn="1"/>
          </p:nvSpPr>
          <p:spPr>
            <a:xfrm>
              <a:off x="12302028" y="6409827"/>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2" name="Rectangle 174">
              <a:extLst>
                <a:ext uri="{FF2B5EF4-FFF2-40B4-BE49-F238E27FC236}">
                  <a16:creationId xmlns:a16="http://schemas.microsoft.com/office/drawing/2014/main" id="{F3DA9088-66D8-43DE-A086-653D55C3B7E8}"/>
                </a:ext>
              </a:extLst>
            </p:cNvPr>
            <p:cNvSpPr/>
            <p:nvPr userDrawn="1"/>
          </p:nvSpPr>
          <p:spPr>
            <a:xfrm>
              <a:off x="12302028" y="5035516"/>
              <a:ext cx="155539" cy="152988"/>
            </a:xfrm>
            <a:prstGeom prst="rect">
              <a:avLst/>
            </a:prstGeom>
            <a:solidFill>
              <a:srgbClr val="A44C6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3" name="Rectangle 175">
              <a:extLst>
                <a:ext uri="{FF2B5EF4-FFF2-40B4-BE49-F238E27FC236}">
                  <a16:creationId xmlns:a16="http://schemas.microsoft.com/office/drawing/2014/main" id="{7040F7E1-F826-4CBD-8989-312D18A7BBFC}"/>
                </a:ext>
              </a:extLst>
            </p:cNvPr>
            <p:cNvSpPr/>
            <p:nvPr userDrawn="1"/>
          </p:nvSpPr>
          <p:spPr>
            <a:xfrm>
              <a:off x="12302028" y="5232033"/>
              <a:ext cx="155539" cy="152988"/>
            </a:xfrm>
            <a:prstGeom prst="rect">
              <a:avLst/>
            </a:prstGeom>
            <a:solidFill>
              <a:srgbClr val="BE7F9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4" name="Rectangle 176">
              <a:extLst>
                <a:ext uri="{FF2B5EF4-FFF2-40B4-BE49-F238E27FC236}">
                  <a16:creationId xmlns:a16="http://schemas.microsoft.com/office/drawing/2014/main" id="{DCB978DF-2906-435F-8D35-AAFA32B763EB}"/>
                </a:ext>
              </a:extLst>
            </p:cNvPr>
            <p:cNvSpPr/>
            <p:nvPr userDrawn="1"/>
          </p:nvSpPr>
          <p:spPr>
            <a:xfrm>
              <a:off x="12302028" y="5428550"/>
              <a:ext cx="155539" cy="152988"/>
            </a:xfrm>
            <a:prstGeom prst="rect">
              <a:avLst/>
            </a:prstGeom>
            <a:solidFill>
              <a:srgbClr val="D8B2B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5" name="Rectangle 173">
              <a:extLst>
                <a:ext uri="{FF2B5EF4-FFF2-40B4-BE49-F238E27FC236}">
                  <a16:creationId xmlns:a16="http://schemas.microsoft.com/office/drawing/2014/main" id="{682DCD6B-CD04-4B96-89B6-E5A0D24ACAC1}"/>
                </a:ext>
              </a:extLst>
            </p:cNvPr>
            <p:cNvSpPr/>
            <p:nvPr userDrawn="1"/>
          </p:nvSpPr>
          <p:spPr>
            <a:xfrm>
              <a:off x="12302028" y="483899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sp>
        <p:nvSpPr>
          <p:cNvPr id="96" name="TextBox 95">
            <a:extLst>
              <a:ext uri="{FF2B5EF4-FFF2-40B4-BE49-F238E27FC236}">
                <a16:creationId xmlns:a16="http://schemas.microsoft.com/office/drawing/2014/main" id="{1F0C1741-71CC-4785-86CB-CD991DBAFA60}"/>
              </a:ext>
            </a:extLst>
          </p:cNvPr>
          <p:cNvSpPr txBox="1"/>
          <p:nvPr userDrawn="1"/>
        </p:nvSpPr>
        <p:spPr>
          <a:xfrm rot="5400000">
            <a:off x="12140889" y="354987"/>
            <a:ext cx="838371" cy="123111"/>
          </a:xfrm>
          <a:prstGeom prst="rect">
            <a:avLst/>
          </a:prstGeom>
          <a:noFill/>
        </p:spPr>
        <p:txBody>
          <a:bodyPr wrap="none" lIns="0" tIns="0" rIns="0" bIns="0" rtlCol="0">
            <a:spAutoFit/>
          </a:bodyPr>
          <a:lstStyle/>
          <a:p>
            <a:r>
              <a:rPr lang="en-GB" sz="800" noProof="0" dirty="0">
                <a:solidFill>
                  <a:schemeClr val="bg1">
                    <a:lumMod val="65000"/>
                  </a:schemeClr>
                </a:solidFill>
              </a:rPr>
              <a:t>PRIMARY COLORS</a:t>
            </a:r>
          </a:p>
        </p:txBody>
      </p:sp>
      <p:sp>
        <p:nvSpPr>
          <p:cNvPr id="97" name="TextBox 96">
            <a:extLst>
              <a:ext uri="{FF2B5EF4-FFF2-40B4-BE49-F238E27FC236}">
                <a16:creationId xmlns:a16="http://schemas.microsoft.com/office/drawing/2014/main" id="{56C2BB98-66B1-403D-9CE4-194D54C102C2}"/>
              </a:ext>
            </a:extLst>
          </p:cNvPr>
          <p:cNvSpPr txBox="1"/>
          <p:nvPr userDrawn="1"/>
        </p:nvSpPr>
        <p:spPr>
          <a:xfrm rot="5400000">
            <a:off x="12060551" y="2325408"/>
            <a:ext cx="1027525" cy="123111"/>
          </a:xfrm>
          <a:prstGeom prst="rect">
            <a:avLst/>
          </a:prstGeom>
          <a:noFill/>
        </p:spPr>
        <p:txBody>
          <a:bodyPr wrap="none" lIns="0" tIns="0" rIns="0" bIns="0" rtlCol="0">
            <a:spAutoFit/>
          </a:bodyPr>
          <a:lstStyle/>
          <a:p>
            <a:r>
              <a:rPr lang="en-GB" sz="800" noProof="0" dirty="0">
                <a:solidFill>
                  <a:schemeClr val="bg1">
                    <a:lumMod val="65000"/>
                  </a:schemeClr>
                </a:solidFill>
              </a:rPr>
              <a:t>SECONDARY COLORS</a:t>
            </a:r>
          </a:p>
        </p:txBody>
      </p:sp>
      <p:sp>
        <p:nvSpPr>
          <p:cNvPr id="98" name="TextBox 97">
            <a:extLst>
              <a:ext uri="{FF2B5EF4-FFF2-40B4-BE49-F238E27FC236}">
                <a16:creationId xmlns:a16="http://schemas.microsoft.com/office/drawing/2014/main" id="{6EAD78AB-C9C4-4599-A4A6-D7B998000672}"/>
              </a:ext>
            </a:extLst>
          </p:cNvPr>
          <p:cNvSpPr txBox="1"/>
          <p:nvPr userDrawn="1"/>
        </p:nvSpPr>
        <p:spPr>
          <a:xfrm rot="5400000">
            <a:off x="11714302" y="4164644"/>
            <a:ext cx="1720023" cy="123111"/>
          </a:xfrm>
          <a:prstGeom prst="rect">
            <a:avLst/>
          </a:prstGeom>
          <a:noFill/>
        </p:spPr>
        <p:txBody>
          <a:bodyPr wrap="none" lIns="0" tIns="0" rIns="0" bIns="0" rtlCol="0">
            <a:spAutoFit/>
          </a:bodyPr>
          <a:lstStyle/>
          <a:p>
            <a:r>
              <a:rPr lang="en-GB" sz="800" noProof="0" dirty="0">
                <a:solidFill>
                  <a:schemeClr val="bg1">
                    <a:lumMod val="65000"/>
                  </a:schemeClr>
                </a:solidFill>
              </a:rPr>
              <a:t>CHARTS AND INFOGRAPHIC COLORS</a:t>
            </a:r>
          </a:p>
        </p:txBody>
      </p:sp>
      <p:pic>
        <p:nvPicPr>
          <p:cNvPr id="46" name="Graphic 45">
            <a:extLst>
              <a:ext uri="{FF2B5EF4-FFF2-40B4-BE49-F238E27FC236}">
                <a16:creationId xmlns:a16="http://schemas.microsoft.com/office/drawing/2014/main" id="{A88E7F6F-F081-4C9B-9899-41F1BCDD073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82061" y="512596"/>
            <a:ext cx="1316395" cy="1080000"/>
          </a:xfrm>
          <a:prstGeom prst="rect">
            <a:avLst/>
          </a:prstGeom>
        </p:spPr>
      </p:pic>
    </p:spTree>
    <p:extLst>
      <p:ext uri="{BB962C8B-B14F-4D97-AF65-F5344CB8AC3E}">
        <p14:creationId xmlns:p14="http://schemas.microsoft.com/office/powerpoint/2010/main" val="14132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58EDB7-2099-41D3-A175-DAC6E212AAF8}"/>
              </a:ext>
            </a:extLst>
          </p:cNvPr>
          <p:cNvSpPr>
            <a:spLocks noGrp="1"/>
          </p:cNvSpPr>
          <p:nvPr>
            <p:ph type="title"/>
          </p:nvPr>
        </p:nvSpPr>
        <p:spPr>
          <a:xfrm>
            <a:off x="695325" y="800100"/>
            <a:ext cx="10801350" cy="1152525"/>
          </a:xfrm>
          <a:prstGeom prst="rect">
            <a:avLst/>
          </a:prstGeom>
        </p:spPr>
        <p:txBody>
          <a:bodyPr vert="horz" lIns="0" tIns="216000" rIns="0" bIns="72000" rtlCol="0" anchor="t">
            <a:noAutofit/>
          </a:bodyPr>
          <a:lstStyle/>
          <a:p>
            <a:r>
              <a:rPr lang="en-US" noProof="0"/>
              <a:t>Click to edit Master title style</a:t>
            </a:r>
            <a:endParaRPr lang="en-GB" noProof="0" dirty="0"/>
          </a:p>
        </p:txBody>
      </p:sp>
      <p:sp>
        <p:nvSpPr>
          <p:cNvPr id="3" name="Text Placeholder 2">
            <a:extLst>
              <a:ext uri="{FF2B5EF4-FFF2-40B4-BE49-F238E27FC236}">
                <a16:creationId xmlns:a16="http://schemas.microsoft.com/office/drawing/2014/main" id="{75D17EAE-7603-437B-BEF7-B208D7061457}"/>
              </a:ext>
            </a:extLst>
          </p:cNvPr>
          <p:cNvSpPr>
            <a:spLocks noGrp="1"/>
          </p:cNvSpPr>
          <p:nvPr>
            <p:ph type="body" idx="1"/>
          </p:nvPr>
        </p:nvSpPr>
        <p:spPr>
          <a:xfrm>
            <a:off x="695325" y="2024063"/>
            <a:ext cx="10801350" cy="4216813"/>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3" name="Slide Number Placeholder 5">
            <a:extLst>
              <a:ext uri="{FF2B5EF4-FFF2-40B4-BE49-F238E27FC236}">
                <a16:creationId xmlns:a16="http://schemas.microsoft.com/office/drawing/2014/main" id="{DEF3BA3A-53B3-4BA4-830A-4527AF9F325A}"/>
              </a:ext>
            </a:extLst>
          </p:cNvPr>
          <p:cNvSpPr>
            <a:spLocks noGrp="1"/>
          </p:cNvSpPr>
          <p:nvPr>
            <p:ph type="sldNum" sz="quarter" idx="4"/>
          </p:nvPr>
        </p:nvSpPr>
        <p:spPr>
          <a:xfrm>
            <a:off x="695324" y="6596187"/>
            <a:ext cx="245260" cy="217625"/>
          </a:xfrm>
          <a:prstGeom prst="rect">
            <a:avLst/>
          </a:prstGeom>
        </p:spPr>
        <p:txBody>
          <a:bodyPr vert="horz" wrap="none" lIns="0" tIns="46800" rIns="0" bIns="46800" rtlCol="0" anchor="ctr">
            <a:spAutoFit/>
          </a:bodyPr>
          <a:lstStyle>
            <a:lvl1pPr algn="l">
              <a:defRPr sz="800">
                <a:solidFill>
                  <a:srgbClr val="7C8F98"/>
                </a:solidFill>
                <a:latin typeface="+mn-lt"/>
              </a:defRPr>
            </a:lvl1pPr>
          </a:lstStyle>
          <a:p>
            <a:fld id="{5D1E5300-FC0F-4317-A193-EF6CE9E6F7B5}" type="slidenum">
              <a:rPr lang="en-GB" smtClean="0"/>
              <a:pPr/>
              <a:t>‹#›</a:t>
            </a:fld>
            <a:r>
              <a:rPr lang="en-GB" dirty="0"/>
              <a:t>  |  </a:t>
            </a:r>
            <a:endParaRPr lang="en-GB" noProof="0" dirty="0"/>
          </a:p>
        </p:txBody>
      </p:sp>
      <p:sp>
        <p:nvSpPr>
          <p:cNvPr id="36" name="Classification">
            <a:extLst>
              <a:ext uri="{FF2B5EF4-FFF2-40B4-BE49-F238E27FC236}">
                <a16:creationId xmlns:a16="http://schemas.microsoft.com/office/drawing/2014/main" id="{CCE8DDFB-884A-4040-A8EB-D8221E682614}"/>
              </a:ext>
            </a:extLst>
          </p:cNvPr>
          <p:cNvSpPr txBox="1"/>
          <p:nvPr userDrawn="1"/>
        </p:nvSpPr>
        <p:spPr>
          <a:xfrm>
            <a:off x="9756774" y="6597278"/>
            <a:ext cx="1739900" cy="215444"/>
          </a:xfrm>
          <a:prstGeom prst="rect">
            <a:avLst/>
          </a:prstGeom>
        </p:spPr>
        <p:txBody>
          <a:bodyPr vert="horz" lIns="0" tIns="45720" rIns="0" bIns="45720" rtlCol="0" anchor="ctr">
            <a:spAutoFit/>
          </a:bodyPr>
          <a:lstStyle>
            <a:defPPr>
              <a:defRPr lang="en-US"/>
            </a:defPPr>
            <a:lvl1pPr algn="r">
              <a:defRPr sz="800">
                <a:solidFill>
                  <a:srgbClr val="7C8F98"/>
                </a:solidFill>
                <a:latin typeface="Verdana" panose="00000500000000000000" pitchFamily="50" charset="0"/>
              </a:defRPr>
            </a:lvl1pPr>
          </a:lstStyle>
          <a:p>
            <a:pPr lvl="0"/>
            <a:r>
              <a:rPr lang="en-GB" noProof="0" dirty="0">
                <a:latin typeface="+mn-lt"/>
              </a:rPr>
              <a:t>Open</a:t>
            </a:r>
          </a:p>
        </p:txBody>
      </p:sp>
      <p:sp>
        <p:nvSpPr>
          <p:cNvPr id="37" name="DateBox">
            <a:extLst>
              <a:ext uri="{FF2B5EF4-FFF2-40B4-BE49-F238E27FC236}">
                <a16:creationId xmlns:a16="http://schemas.microsoft.com/office/drawing/2014/main" id="{66CDF6A4-3F2C-4A0A-88CC-5D8A55FE1230}"/>
              </a:ext>
            </a:extLst>
          </p:cNvPr>
          <p:cNvSpPr txBox="1"/>
          <p:nvPr userDrawn="1"/>
        </p:nvSpPr>
        <p:spPr>
          <a:xfrm>
            <a:off x="9756774" y="6597278"/>
            <a:ext cx="1739900" cy="215444"/>
          </a:xfrm>
          <a:prstGeom prst="rect">
            <a:avLst/>
          </a:prstGeom>
        </p:spPr>
        <p:txBody>
          <a:bodyPr vert="horz" lIns="0" tIns="45720" rIns="0" bIns="45720" rtlCol="0" anchor="ctr">
            <a:spAutoFit/>
          </a:bodyPr>
          <a:lstStyle>
            <a:defPPr>
              <a:defRPr lang="en-US"/>
            </a:defPPr>
            <a:lvl1pPr algn="r">
              <a:defRPr sz="800">
                <a:solidFill>
                  <a:srgbClr val="7C8F98"/>
                </a:solidFill>
                <a:latin typeface="Verdana" panose="00000500000000000000" pitchFamily="50" charset="0"/>
              </a:defRPr>
            </a:lvl1pPr>
          </a:lstStyle>
          <a:p>
            <a:pPr lvl="0"/>
            <a:endParaRPr lang="en-GB" noProof="0" dirty="0">
              <a:latin typeface="+mn-lt"/>
            </a:endParaRPr>
          </a:p>
        </p:txBody>
      </p:sp>
      <p:sp>
        <p:nvSpPr>
          <p:cNvPr id="4" name="isEquinor" hidden="1">
            <a:extLst>
              <a:ext uri="{FF2B5EF4-FFF2-40B4-BE49-F238E27FC236}">
                <a16:creationId xmlns:a16="http://schemas.microsoft.com/office/drawing/2014/main" id="{5118DC7A-7735-4C04-9A17-53916530E1F8}"/>
              </a:ext>
            </a:extLst>
          </p:cNvPr>
          <p:cNvSpPr/>
          <p:nvPr userDrawn="1"/>
        </p:nvSpPr>
        <p:spPr>
          <a:xfrm>
            <a:off x="349624" y="242047"/>
            <a:ext cx="2050676" cy="201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 name="Group 4">
            <a:extLst>
              <a:ext uri="{FF2B5EF4-FFF2-40B4-BE49-F238E27FC236}">
                <a16:creationId xmlns:a16="http://schemas.microsoft.com/office/drawing/2014/main" id="{827A7A49-8001-473E-BA76-CA0689EBB3F5}"/>
              </a:ext>
            </a:extLst>
          </p:cNvPr>
          <p:cNvGrpSpPr/>
          <p:nvPr userDrawn="1"/>
        </p:nvGrpSpPr>
        <p:grpSpPr>
          <a:xfrm>
            <a:off x="12302028" y="1854300"/>
            <a:ext cx="155539" cy="1166719"/>
            <a:chOff x="12302028" y="1799637"/>
            <a:chExt cx="155539" cy="1166719"/>
          </a:xfrm>
        </p:grpSpPr>
        <p:sp>
          <p:nvSpPr>
            <p:cNvPr id="62" name="Rectangle 156">
              <a:extLst>
                <a:ext uri="{FF2B5EF4-FFF2-40B4-BE49-F238E27FC236}">
                  <a16:creationId xmlns:a16="http://schemas.microsoft.com/office/drawing/2014/main" id="{E78D48BD-44EA-4289-93C7-C7B14E868E48}"/>
                </a:ext>
              </a:extLst>
            </p:cNvPr>
            <p:cNvSpPr/>
            <p:nvPr userDrawn="1"/>
          </p:nvSpPr>
          <p:spPr>
            <a:xfrm>
              <a:off x="12302028" y="2408463"/>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3" name="Rectangle 157">
              <a:extLst>
                <a:ext uri="{FF2B5EF4-FFF2-40B4-BE49-F238E27FC236}">
                  <a16:creationId xmlns:a16="http://schemas.microsoft.com/office/drawing/2014/main" id="{9FD138CF-0728-41FF-A8D3-5D174C4B4FE7}"/>
                </a:ext>
              </a:extLst>
            </p:cNvPr>
            <p:cNvSpPr/>
            <p:nvPr userDrawn="1"/>
          </p:nvSpPr>
          <p:spPr>
            <a:xfrm>
              <a:off x="12302028" y="2611078"/>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4" name="Rectangle 158">
              <a:extLst>
                <a:ext uri="{FF2B5EF4-FFF2-40B4-BE49-F238E27FC236}">
                  <a16:creationId xmlns:a16="http://schemas.microsoft.com/office/drawing/2014/main" id="{432A8AF6-546D-402E-9D49-1A29A70980EE}"/>
                </a:ext>
              </a:extLst>
            </p:cNvPr>
            <p:cNvSpPr/>
            <p:nvPr userDrawn="1"/>
          </p:nvSpPr>
          <p:spPr>
            <a:xfrm>
              <a:off x="12302028" y="2813695"/>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7" name="Rectangle 173">
              <a:extLst>
                <a:ext uri="{FF2B5EF4-FFF2-40B4-BE49-F238E27FC236}">
                  <a16:creationId xmlns:a16="http://schemas.microsoft.com/office/drawing/2014/main" id="{27D23A9D-221E-49B5-9E9D-ADA513CB248C}"/>
                </a:ext>
              </a:extLst>
            </p:cNvPr>
            <p:cNvSpPr/>
            <p:nvPr userDrawn="1"/>
          </p:nvSpPr>
          <p:spPr>
            <a:xfrm>
              <a:off x="12302028" y="220552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2" name="Rectangle 183">
              <a:extLst>
                <a:ext uri="{FF2B5EF4-FFF2-40B4-BE49-F238E27FC236}">
                  <a16:creationId xmlns:a16="http://schemas.microsoft.com/office/drawing/2014/main" id="{2378C9B4-D68F-4146-9079-BEFB434290E2}"/>
                </a:ext>
              </a:extLst>
            </p:cNvPr>
            <p:cNvSpPr/>
            <p:nvPr userDrawn="1"/>
          </p:nvSpPr>
          <p:spPr>
            <a:xfrm>
              <a:off x="12302028" y="1799637"/>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4" name="Rectangle 200">
              <a:extLst>
                <a:ext uri="{FF2B5EF4-FFF2-40B4-BE49-F238E27FC236}">
                  <a16:creationId xmlns:a16="http://schemas.microsoft.com/office/drawing/2014/main" id="{F03760DB-EA47-434A-B466-05565A32C6FF}"/>
                </a:ext>
              </a:extLst>
            </p:cNvPr>
            <p:cNvSpPr/>
            <p:nvPr userDrawn="1"/>
          </p:nvSpPr>
          <p:spPr>
            <a:xfrm>
              <a:off x="12302028" y="200257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7" name="Group 6">
            <a:extLst>
              <a:ext uri="{FF2B5EF4-FFF2-40B4-BE49-F238E27FC236}">
                <a16:creationId xmlns:a16="http://schemas.microsoft.com/office/drawing/2014/main" id="{37DAF0D0-ACD8-40B8-B3A5-D21A7F835F43}"/>
              </a:ext>
            </a:extLst>
          </p:cNvPr>
          <p:cNvGrpSpPr/>
          <p:nvPr userDrawn="1"/>
        </p:nvGrpSpPr>
        <p:grpSpPr>
          <a:xfrm>
            <a:off x="12302028" y="0"/>
            <a:ext cx="155539" cy="1509130"/>
            <a:chOff x="12302028" y="154594"/>
            <a:chExt cx="155539" cy="1509130"/>
          </a:xfrm>
        </p:grpSpPr>
        <p:sp>
          <p:nvSpPr>
            <p:cNvPr id="47" name="Rectangle 188">
              <a:extLst>
                <a:ext uri="{FF2B5EF4-FFF2-40B4-BE49-F238E27FC236}">
                  <a16:creationId xmlns:a16="http://schemas.microsoft.com/office/drawing/2014/main" id="{5B3F9E9D-ACF6-4A22-870C-0C30F607A9CC}"/>
                </a:ext>
              </a:extLst>
            </p:cNvPr>
            <p:cNvSpPr/>
            <p:nvPr userDrawn="1"/>
          </p:nvSpPr>
          <p:spPr>
            <a:xfrm>
              <a:off x="12302028" y="614376"/>
              <a:ext cx="155539" cy="152988"/>
            </a:xfrm>
            <a:prstGeom prst="rect">
              <a:avLst/>
            </a:prstGeom>
            <a:solidFill>
              <a:srgbClr val="FF124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8" name="Rectangle 189">
              <a:extLst>
                <a:ext uri="{FF2B5EF4-FFF2-40B4-BE49-F238E27FC236}">
                  <a16:creationId xmlns:a16="http://schemas.microsoft.com/office/drawing/2014/main" id="{7116CF94-F70B-4919-A841-5787D3F6F9DA}"/>
                </a:ext>
              </a:extLst>
            </p:cNvPr>
            <p:cNvSpPr/>
            <p:nvPr userDrawn="1"/>
          </p:nvSpPr>
          <p:spPr>
            <a:xfrm>
              <a:off x="12302028" y="793012"/>
              <a:ext cx="155539" cy="152988"/>
            </a:xfrm>
            <a:prstGeom prst="rect">
              <a:avLst/>
            </a:prstGeom>
            <a:solidFill>
              <a:srgbClr val="FF597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9" name="Rectangle 190">
              <a:extLst>
                <a:ext uri="{FF2B5EF4-FFF2-40B4-BE49-F238E27FC236}">
                  <a16:creationId xmlns:a16="http://schemas.microsoft.com/office/drawing/2014/main" id="{F2F18B1B-9427-4683-834D-98C65E17B924}"/>
                </a:ext>
              </a:extLst>
            </p:cNvPr>
            <p:cNvSpPr/>
            <p:nvPr userDrawn="1"/>
          </p:nvSpPr>
          <p:spPr>
            <a:xfrm>
              <a:off x="12302028" y="971648"/>
              <a:ext cx="155539" cy="152988"/>
            </a:xfrm>
            <a:prstGeom prst="rect">
              <a:avLst/>
            </a:prstGeom>
            <a:solidFill>
              <a:srgbClr val="FF88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0" name="Rectangle 191">
              <a:extLst>
                <a:ext uri="{FF2B5EF4-FFF2-40B4-BE49-F238E27FC236}">
                  <a16:creationId xmlns:a16="http://schemas.microsoft.com/office/drawing/2014/main" id="{C1277067-EB6D-432E-9A7B-5627702A924A}"/>
                </a:ext>
              </a:extLst>
            </p:cNvPr>
            <p:cNvSpPr/>
            <p:nvPr userDrawn="1"/>
          </p:nvSpPr>
          <p:spPr>
            <a:xfrm>
              <a:off x="12302028" y="1150284"/>
              <a:ext cx="155539" cy="152988"/>
            </a:xfrm>
            <a:prstGeom prst="rect">
              <a:avLst/>
            </a:prstGeom>
            <a:solidFill>
              <a:srgbClr val="FFB7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1" name="Rectangle 192">
              <a:extLst>
                <a:ext uri="{FF2B5EF4-FFF2-40B4-BE49-F238E27FC236}">
                  <a16:creationId xmlns:a16="http://schemas.microsoft.com/office/drawing/2014/main" id="{717C5AF8-86FC-49E3-9772-DB9A675C23F8}"/>
                </a:ext>
              </a:extLst>
            </p:cNvPr>
            <p:cNvSpPr/>
            <p:nvPr userDrawn="1"/>
          </p:nvSpPr>
          <p:spPr>
            <a:xfrm>
              <a:off x="12302028" y="1328920"/>
              <a:ext cx="155539" cy="152988"/>
            </a:xfrm>
            <a:prstGeom prst="rect">
              <a:avLst/>
            </a:prstGeom>
            <a:solidFill>
              <a:srgbClr val="FFD0D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5" name="Rectangle 31">
              <a:extLst>
                <a:ext uri="{FF2B5EF4-FFF2-40B4-BE49-F238E27FC236}">
                  <a16:creationId xmlns:a16="http://schemas.microsoft.com/office/drawing/2014/main" id="{171DA608-F0B0-42E0-AB80-B95EBBF909C6}"/>
                </a:ext>
              </a:extLst>
            </p:cNvPr>
            <p:cNvSpPr/>
            <p:nvPr userDrawn="1"/>
          </p:nvSpPr>
          <p:spPr>
            <a:xfrm>
              <a:off x="12302028" y="381213"/>
              <a:ext cx="155539" cy="152988"/>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6" name="Rectangle 33">
              <a:extLst>
                <a:ext uri="{FF2B5EF4-FFF2-40B4-BE49-F238E27FC236}">
                  <a16:creationId xmlns:a16="http://schemas.microsoft.com/office/drawing/2014/main" id="{DF77855B-084A-4ED0-9ECF-44C4A56916F6}"/>
                </a:ext>
              </a:extLst>
            </p:cNvPr>
            <p:cNvSpPr/>
            <p:nvPr userDrawn="1"/>
          </p:nvSpPr>
          <p:spPr>
            <a:xfrm>
              <a:off x="12302028" y="154594"/>
              <a:ext cx="155539" cy="152988"/>
            </a:xfrm>
            <a:prstGeom prst="rect">
              <a:avLst/>
            </a:prstGeom>
            <a:solidFill>
              <a:srgbClr val="33333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0" name="Rectangle 192">
              <a:extLst>
                <a:ext uri="{FF2B5EF4-FFF2-40B4-BE49-F238E27FC236}">
                  <a16:creationId xmlns:a16="http://schemas.microsoft.com/office/drawing/2014/main" id="{1115EA0D-81DB-4110-A5E4-04A769148080}"/>
                </a:ext>
              </a:extLst>
            </p:cNvPr>
            <p:cNvSpPr/>
            <p:nvPr userDrawn="1"/>
          </p:nvSpPr>
          <p:spPr>
            <a:xfrm>
              <a:off x="12302028" y="1510736"/>
              <a:ext cx="155539" cy="152988"/>
            </a:xfrm>
            <a:prstGeom prst="rect">
              <a:avLst/>
            </a:prstGeom>
            <a:solidFill>
              <a:srgbClr val="FFEC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6" name="Group 5">
            <a:extLst>
              <a:ext uri="{FF2B5EF4-FFF2-40B4-BE49-F238E27FC236}">
                <a16:creationId xmlns:a16="http://schemas.microsoft.com/office/drawing/2014/main" id="{4182B176-C014-4DDE-BA89-F435D837208D}"/>
              </a:ext>
            </a:extLst>
          </p:cNvPr>
          <p:cNvGrpSpPr/>
          <p:nvPr userDrawn="1"/>
        </p:nvGrpSpPr>
        <p:grpSpPr>
          <a:xfrm>
            <a:off x="12302028" y="3366188"/>
            <a:ext cx="155539" cy="3491812"/>
            <a:chOff x="12302028" y="3266863"/>
            <a:chExt cx="155539" cy="3491812"/>
          </a:xfrm>
        </p:grpSpPr>
        <p:sp>
          <p:nvSpPr>
            <p:cNvPr id="58" name="Rectangle 174">
              <a:extLst>
                <a:ext uri="{FF2B5EF4-FFF2-40B4-BE49-F238E27FC236}">
                  <a16:creationId xmlns:a16="http://schemas.microsoft.com/office/drawing/2014/main" id="{02A3DA5E-BF8B-4327-88ED-C198DDF73098}"/>
                </a:ext>
              </a:extLst>
            </p:cNvPr>
            <p:cNvSpPr/>
            <p:nvPr userDrawn="1"/>
          </p:nvSpPr>
          <p:spPr>
            <a:xfrm>
              <a:off x="12302028" y="4249448"/>
              <a:ext cx="155539" cy="152988"/>
            </a:xfrm>
            <a:prstGeom prst="rect">
              <a:avLst/>
            </a:prstGeom>
            <a:solidFill>
              <a:srgbClr val="4C9B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9" name="Rectangle 175">
              <a:extLst>
                <a:ext uri="{FF2B5EF4-FFF2-40B4-BE49-F238E27FC236}">
                  <a16:creationId xmlns:a16="http://schemas.microsoft.com/office/drawing/2014/main" id="{E70035CD-B6EE-4D95-947D-40D429667611}"/>
                </a:ext>
              </a:extLst>
            </p:cNvPr>
            <p:cNvSpPr/>
            <p:nvPr userDrawn="1"/>
          </p:nvSpPr>
          <p:spPr>
            <a:xfrm>
              <a:off x="12302028" y="4445965"/>
              <a:ext cx="155539" cy="152988"/>
            </a:xfrm>
            <a:prstGeom prst="rect">
              <a:avLst/>
            </a:prstGeom>
            <a:solidFill>
              <a:srgbClr val="7FB7B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0" name="Rectangle 176">
              <a:extLst>
                <a:ext uri="{FF2B5EF4-FFF2-40B4-BE49-F238E27FC236}">
                  <a16:creationId xmlns:a16="http://schemas.microsoft.com/office/drawing/2014/main" id="{1B83D00E-7DAF-4134-AC2B-C9F555D8DB9F}"/>
                </a:ext>
              </a:extLst>
            </p:cNvPr>
            <p:cNvSpPr/>
            <p:nvPr userDrawn="1"/>
          </p:nvSpPr>
          <p:spPr>
            <a:xfrm>
              <a:off x="12302028" y="4642482"/>
              <a:ext cx="155539" cy="152988"/>
            </a:xfrm>
            <a:prstGeom prst="rect">
              <a:avLst/>
            </a:prstGeom>
            <a:solidFill>
              <a:srgbClr val="B2D4D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5" name="Rectangle 189">
              <a:extLst>
                <a:ext uri="{FF2B5EF4-FFF2-40B4-BE49-F238E27FC236}">
                  <a16:creationId xmlns:a16="http://schemas.microsoft.com/office/drawing/2014/main" id="{98BCB360-567B-40E8-8A07-0F268CB0D1F0}"/>
                </a:ext>
              </a:extLst>
            </p:cNvPr>
            <p:cNvSpPr/>
            <p:nvPr userDrawn="1"/>
          </p:nvSpPr>
          <p:spPr>
            <a:xfrm>
              <a:off x="12302028" y="3463380"/>
              <a:ext cx="155539" cy="152988"/>
            </a:xfrm>
            <a:prstGeom prst="rect">
              <a:avLst/>
            </a:prstGeom>
            <a:solidFill>
              <a:srgbClr val="65737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6" name="Rectangle 190">
              <a:extLst>
                <a:ext uri="{FF2B5EF4-FFF2-40B4-BE49-F238E27FC236}">
                  <a16:creationId xmlns:a16="http://schemas.microsoft.com/office/drawing/2014/main" id="{8C19107A-B9AF-4064-ADD7-4E0AF90CDB17}"/>
                </a:ext>
              </a:extLst>
            </p:cNvPr>
            <p:cNvSpPr/>
            <p:nvPr userDrawn="1"/>
          </p:nvSpPr>
          <p:spPr>
            <a:xfrm>
              <a:off x="12302028" y="3659897"/>
              <a:ext cx="155539" cy="152988"/>
            </a:xfrm>
            <a:prstGeom prst="rect">
              <a:avLst/>
            </a:prstGeom>
            <a:solidFill>
              <a:srgbClr val="919BA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7" name="Rectangle 191">
              <a:extLst>
                <a:ext uri="{FF2B5EF4-FFF2-40B4-BE49-F238E27FC236}">
                  <a16:creationId xmlns:a16="http://schemas.microsoft.com/office/drawing/2014/main" id="{4EEFAC6A-FAB4-40E1-BB60-C07E47577FAF}"/>
                </a:ext>
              </a:extLst>
            </p:cNvPr>
            <p:cNvSpPr/>
            <p:nvPr userDrawn="1"/>
          </p:nvSpPr>
          <p:spPr>
            <a:xfrm>
              <a:off x="12302028" y="3856414"/>
              <a:ext cx="155539" cy="152988"/>
            </a:xfrm>
            <a:prstGeom prst="rect">
              <a:avLst/>
            </a:prstGeom>
            <a:solidFill>
              <a:srgbClr val="BDC3C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1" name="Rectangle 183">
              <a:extLst>
                <a:ext uri="{FF2B5EF4-FFF2-40B4-BE49-F238E27FC236}">
                  <a16:creationId xmlns:a16="http://schemas.microsoft.com/office/drawing/2014/main" id="{29E0140B-F3B1-422C-B490-35D86FB83189}"/>
                </a:ext>
              </a:extLst>
            </p:cNvPr>
            <p:cNvSpPr/>
            <p:nvPr userDrawn="1"/>
          </p:nvSpPr>
          <p:spPr>
            <a:xfrm>
              <a:off x="12302028" y="3266863"/>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2" name="Rectangle 173">
              <a:extLst>
                <a:ext uri="{FF2B5EF4-FFF2-40B4-BE49-F238E27FC236}">
                  <a16:creationId xmlns:a16="http://schemas.microsoft.com/office/drawing/2014/main" id="{C7FE3B17-CED1-4A04-9925-C09E87226FD5}"/>
                </a:ext>
              </a:extLst>
            </p:cNvPr>
            <p:cNvSpPr/>
            <p:nvPr userDrawn="1"/>
          </p:nvSpPr>
          <p:spPr>
            <a:xfrm>
              <a:off x="12302028" y="405293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3" name="Rectangle 156">
              <a:extLst>
                <a:ext uri="{FF2B5EF4-FFF2-40B4-BE49-F238E27FC236}">
                  <a16:creationId xmlns:a16="http://schemas.microsoft.com/office/drawing/2014/main" id="{C14440A4-47E3-4F17-AEEF-D7AF17E16B5F}"/>
                </a:ext>
              </a:extLst>
            </p:cNvPr>
            <p:cNvSpPr/>
            <p:nvPr userDrawn="1"/>
          </p:nvSpPr>
          <p:spPr>
            <a:xfrm>
              <a:off x="12302028" y="5821257"/>
              <a:ext cx="155539" cy="152661"/>
            </a:xfrm>
            <a:prstGeom prst="rect">
              <a:avLst/>
            </a:prstGeom>
            <a:solidFill>
              <a:srgbClr val="EAF4F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4" name="Rectangle 157">
              <a:extLst>
                <a:ext uri="{FF2B5EF4-FFF2-40B4-BE49-F238E27FC236}">
                  <a16:creationId xmlns:a16="http://schemas.microsoft.com/office/drawing/2014/main" id="{51A3D31B-793D-41FC-877E-08DEC59C12CC}"/>
                </a:ext>
              </a:extLst>
            </p:cNvPr>
            <p:cNvSpPr/>
            <p:nvPr userDrawn="1"/>
          </p:nvSpPr>
          <p:spPr>
            <a:xfrm>
              <a:off x="12302028" y="6213637"/>
              <a:ext cx="155539" cy="152661"/>
            </a:xfrm>
            <a:prstGeom prst="rect">
              <a:avLst/>
            </a:prstGeom>
            <a:solidFill>
              <a:srgbClr val="F2FCF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5" name="Rectangle 158">
              <a:extLst>
                <a:ext uri="{FF2B5EF4-FFF2-40B4-BE49-F238E27FC236}">
                  <a16:creationId xmlns:a16="http://schemas.microsoft.com/office/drawing/2014/main" id="{74BA2002-B77B-40DC-AD5A-3A4097786E46}"/>
                </a:ext>
              </a:extLst>
            </p:cNvPr>
            <p:cNvSpPr/>
            <p:nvPr userDrawn="1"/>
          </p:nvSpPr>
          <p:spPr>
            <a:xfrm>
              <a:off x="12302028" y="6606014"/>
              <a:ext cx="155539" cy="152661"/>
            </a:xfrm>
            <a:prstGeom prst="rect">
              <a:avLst/>
            </a:prstGeom>
            <a:solidFill>
              <a:srgbClr val="FFF3E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6" name="Rectangle 156">
              <a:extLst>
                <a:ext uri="{FF2B5EF4-FFF2-40B4-BE49-F238E27FC236}">
                  <a16:creationId xmlns:a16="http://schemas.microsoft.com/office/drawing/2014/main" id="{63024D63-CF5F-492F-A967-6AB50DF70668}"/>
                </a:ext>
              </a:extLst>
            </p:cNvPr>
            <p:cNvSpPr/>
            <p:nvPr userDrawn="1"/>
          </p:nvSpPr>
          <p:spPr>
            <a:xfrm>
              <a:off x="12302028" y="5625067"/>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7" name="Rectangle 157">
              <a:extLst>
                <a:ext uri="{FF2B5EF4-FFF2-40B4-BE49-F238E27FC236}">
                  <a16:creationId xmlns:a16="http://schemas.microsoft.com/office/drawing/2014/main" id="{4E8D06DB-5923-4828-8ED4-17E98F05E694}"/>
                </a:ext>
              </a:extLst>
            </p:cNvPr>
            <p:cNvSpPr/>
            <p:nvPr userDrawn="1"/>
          </p:nvSpPr>
          <p:spPr>
            <a:xfrm>
              <a:off x="12302028" y="6017447"/>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8" name="Rectangle 158">
              <a:extLst>
                <a:ext uri="{FF2B5EF4-FFF2-40B4-BE49-F238E27FC236}">
                  <a16:creationId xmlns:a16="http://schemas.microsoft.com/office/drawing/2014/main" id="{A1BBFF2A-3A14-4CB0-AA93-641A2A7AB0CF}"/>
                </a:ext>
              </a:extLst>
            </p:cNvPr>
            <p:cNvSpPr/>
            <p:nvPr userDrawn="1"/>
          </p:nvSpPr>
          <p:spPr>
            <a:xfrm>
              <a:off x="12302028" y="6409827"/>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9" name="Rectangle 174">
              <a:extLst>
                <a:ext uri="{FF2B5EF4-FFF2-40B4-BE49-F238E27FC236}">
                  <a16:creationId xmlns:a16="http://schemas.microsoft.com/office/drawing/2014/main" id="{25A235BF-36DC-42D6-8E5A-5501836347F6}"/>
                </a:ext>
              </a:extLst>
            </p:cNvPr>
            <p:cNvSpPr/>
            <p:nvPr userDrawn="1"/>
          </p:nvSpPr>
          <p:spPr>
            <a:xfrm>
              <a:off x="12302028" y="5035516"/>
              <a:ext cx="155539" cy="152988"/>
            </a:xfrm>
            <a:prstGeom prst="rect">
              <a:avLst/>
            </a:prstGeom>
            <a:solidFill>
              <a:srgbClr val="A44C6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0" name="Rectangle 175">
              <a:extLst>
                <a:ext uri="{FF2B5EF4-FFF2-40B4-BE49-F238E27FC236}">
                  <a16:creationId xmlns:a16="http://schemas.microsoft.com/office/drawing/2014/main" id="{4A3E8231-E168-42A3-AAB1-7B3F627B4967}"/>
                </a:ext>
              </a:extLst>
            </p:cNvPr>
            <p:cNvSpPr/>
            <p:nvPr userDrawn="1"/>
          </p:nvSpPr>
          <p:spPr>
            <a:xfrm>
              <a:off x="12302028" y="5232033"/>
              <a:ext cx="155539" cy="152988"/>
            </a:xfrm>
            <a:prstGeom prst="rect">
              <a:avLst/>
            </a:prstGeom>
            <a:solidFill>
              <a:srgbClr val="BE7F9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1" name="Rectangle 176">
              <a:extLst>
                <a:ext uri="{FF2B5EF4-FFF2-40B4-BE49-F238E27FC236}">
                  <a16:creationId xmlns:a16="http://schemas.microsoft.com/office/drawing/2014/main" id="{47B84FDA-3E93-4817-8212-B5BF6FF0B352}"/>
                </a:ext>
              </a:extLst>
            </p:cNvPr>
            <p:cNvSpPr/>
            <p:nvPr userDrawn="1"/>
          </p:nvSpPr>
          <p:spPr>
            <a:xfrm>
              <a:off x="12302028" y="5428550"/>
              <a:ext cx="155539" cy="152988"/>
            </a:xfrm>
            <a:prstGeom prst="rect">
              <a:avLst/>
            </a:prstGeom>
            <a:solidFill>
              <a:srgbClr val="D8B2B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2" name="Rectangle 173">
              <a:extLst>
                <a:ext uri="{FF2B5EF4-FFF2-40B4-BE49-F238E27FC236}">
                  <a16:creationId xmlns:a16="http://schemas.microsoft.com/office/drawing/2014/main" id="{8E45768F-D4FA-4ECC-9390-2E4D685D6849}"/>
                </a:ext>
              </a:extLst>
            </p:cNvPr>
            <p:cNvSpPr/>
            <p:nvPr userDrawn="1"/>
          </p:nvSpPr>
          <p:spPr>
            <a:xfrm>
              <a:off x="12302028" y="483899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sp>
        <p:nvSpPr>
          <p:cNvPr id="8" name="TextBox 7">
            <a:extLst>
              <a:ext uri="{FF2B5EF4-FFF2-40B4-BE49-F238E27FC236}">
                <a16:creationId xmlns:a16="http://schemas.microsoft.com/office/drawing/2014/main" id="{5969DFBF-C11C-45C4-BA6F-700C9C0BFEB8}"/>
              </a:ext>
            </a:extLst>
          </p:cNvPr>
          <p:cNvSpPr txBox="1"/>
          <p:nvPr userDrawn="1"/>
        </p:nvSpPr>
        <p:spPr>
          <a:xfrm rot="5400000">
            <a:off x="12140889" y="354987"/>
            <a:ext cx="838371" cy="123111"/>
          </a:xfrm>
          <a:prstGeom prst="rect">
            <a:avLst/>
          </a:prstGeom>
          <a:noFill/>
        </p:spPr>
        <p:txBody>
          <a:bodyPr wrap="none" lIns="0" tIns="0" rIns="0" bIns="0" rtlCol="0">
            <a:spAutoFit/>
          </a:bodyPr>
          <a:lstStyle/>
          <a:p>
            <a:r>
              <a:rPr lang="en-GB" sz="800" noProof="0" dirty="0">
                <a:solidFill>
                  <a:schemeClr val="bg1">
                    <a:lumMod val="65000"/>
                  </a:schemeClr>
                </a:solidFill>
              </a:rPr>
              <a:t>PRIMARY COLORS</a:t>
            </a:r>
          </a:p>
        </p:txBody>
      </p:sp>
      <p:sp>
        <p:nvSpPr>
          <p:cNvPr id="83" name="TextBox 82">
            <a:extLst>
              <a:ext uri="{FF2B5EF4-FFF2-40B4-BE49-F238E27FC236}">
                <a16:creationId xmlns:a16="http://schemas.microsoft.com/office/drawing/2014/main" id="{A0DA444B-0A3A-425B-9034-DFD39F11BCB9}"/>
              </a:ext>
            </a:extLst>
          </p:cNvPr>
          <p:cNvSpPr txBox="1"/>
          <p:nvPr userDrawn="1"/>
        </p:nvSpPr>
        <p:spPr>
          <a:xfrm rot="5400000">
            <a:off x="12060551" y="2325408"/>
            <a:ext cx="1027525" cy="123111"/>
          </a:xfrm>
          <a:prstGeom prst="rect">
            <a:avLst/>
          </a:prstGeom>
          <a:noFill/>
        </p:spPr>
        <p:txBody>
          <a:bodyPr wrap="none" lIns="0" tIns="0" rIns="0" bIns="0" rtlCol="0">
            <a:spAutoFit/>
          </a:bodyPr>
          <a:lstStyle/>
          <a:p>
            <a:r>
              <a:rPr lang="en-GB" sz="800" noProof="0" dirty="0">
                <a:solidFill>
                  <a:schemeClr val="bg1">
                    <a:lumMod val="65000"/>
                  </a:schemeClr>
                </a:solidFill>
              </a:rPr>
              <a:t>SECONDARY COLORS</a:t>
            </a:r>
          </a:p>
        </p:txBody>
      </p:sp>
      <p:sp>
        <p:nvSpPr>
          <p:cNvPr id="84" name="TextBox 83">
            <a:extLst>
              <a:ext uri="{FF2B5EF4-FFF2-40B4-BE49-F238E27FC236}">
                <a16:creationId xmlns:a16="http://schemas.microsoft.com/office/drawing/2014/main" id="{E0AA9476-BF42-454F-9B71-C1ACBA1FDAC5}"/>
              </a:ext>
            </a:extLst>
          </p:cNvPr>
          <p:cNvSpPr txBox="1"/>
          <p:nvPr userDrawn="1"/>
        </p:nvSpPr>
        <p:spPr>
          <a:xfrm rot="5400000">
            <a:off x="11714302" y="4164644"/>
            <a:ext cx="1720023" cy="123111"/>
          </a:xfrm>
          <a:prstGeom prst="rect">
            <a:avLst/>
          </a:prstGeom>
          <a:noFill/>
        </p:spPr>
        <p:txBody>
          <a:bodyPr wrap="none" lIns="0" tIns="0" rIns="0" bIns="0" rtlCol="0">
            <a:spAutoFit/>
          </a:bodyPr>
          <a:lstStyle/>
          <a:p>
            <a:r>
              <a:rPr lang="en-GB" sz="800" noProof="0" dirty="0">
                <a:solidFill>
                  <a:schemeClr val="bg1">
                    <a:lumMod val="65000"/>
                  </a:schemeClr>
                </a:solidFill>
              </a:rPr>
              <a:t>CHARTS AND INFOGRAPHIC COLORS</a:t>
            </a:r>
          </a:p>
        </p:txBody>
      </p:sp>
      <p:pic>
        <p:nvPicPr>
          <p:cNvPr id="53" name="Graphic 52">
            <a:extLst>
              <a:ext uri="{FF2B5EF4-FFF2-40B4-BE49-F238E27FC236}">
                <a16:creationId xmlns:a16="http://schemas.microsoft.com/office/drawing/2014/main" id="{08BF3E39-2C38-474C-920D-4207B62550B8}"/>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10430219" y="175144"/>
            <a:ext cx="1078648" cy="427693"/>
          </a:xfrm>
          <a:prstGeom prst="rect">
            <a:avLst/>
          </a:prstGeom>
        </p:spPr>
      </p:pic>
    </p:spTree>
    <p:extLst>
      <p:ext uri="{BB962C8B-B14F-4D97-AF65-F5344CB8AC3E}">
        <p14:creationId xmlns:p14="http://schemas.microsoft.com/office/powerpoint/2010/main" val="1161360054"/>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3" r:id="rId3"/>
    <p:sldLayoutId id="2147483664" r:id="rId4"/>
    <p:sldLayoutId id="2147483666" r:id="rId5"/>
    <p:sldLayoutId id="2147483667" r:id="rId6"/>
    <p:sldLayoutId id="2147483660" r:id="rId7"/>
    <p:sldLayoutId id="2147483661" r:id="rId8"/>
    <p:sldLayoutId id="2147483662" r:id="rId9"/>
    <p:sldLayoutId id="2147483650" r:id="rId10"/>
    <p:sldLayoutId id="2147483652" r:id="rId11"/>
    <p:sldLayoutId id="2147483668" r:id="rId12"/>
    <p:sldLayoutId id="2147483673" r:id="rId13"/>
    <p:sldLayoutId id="2147483656" r:id="rId14"/>
    <p:sldLayoutId id="2147483657" r:id="rId15"/>
    <p:sldLayoutId id="2147483672" r:id="rId16"/>
    <p:sldLayoutId id="2147483669" r:id="rId17"/>
    <p:sldLayoutId id="2147483654" r:id="rId18"/>
    <p:sldLayoutId id="2147483655" r:id="rId19"/>
    <p:sldLayoutId id="2147483674" r:id="rId20"/>
  </p:sldLayoutIdLst>
  <p:hf hdr="0" ftr="0" dt="0"/>
  <p:txStyles>
    <p:titleStyle>
      <a:lvl1pPr algn="l" defTabSz="914400" rtl="0" eaLnBrk="1" latinLnBrk="0" hangingPunct="1">
        <a:lnSpc>
          <a:spcPct val="100000"/>
        </a:lnSpc>
        <a:spcBef>
          <a:spcPct val="0"/>
        </a:spcBef>
        <a:buNone/>
        <a:defRPr sz="2400" kern="1200">
          <a:solidFill>
            <a:schemeClr val="tx1"/>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chemeClr val="tx1"/>
          </a:solidFill>
          <a:latin typeface="+mn-lt"/>
          <a:ea typeface="Verdana" panose="020B0604030504040204" pitchFamily="34" charset="0"/>
          <a:cs typeface="Verdana" panose="020B0604030504040204" pitchFamily="34" charset="0"/>
        </a:defRPr>
      </a:lvl1pPr>
      <a:lvl2pPr marL="612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chemeClr val="tx1"/>
          </a:solidFill>
          <a:latin typeface="+mn-lt"/>
          <a:ea typeface="Verdana" panose="020B0604030504040204" pitchFamily="34" charset="0"/>
          <a:cs typeface="Verdana" panose="020B0604030504040204" pitchFamily="34" charset="0"/>
        </a:defRPr>
      </a:lvl2pPr>
      <a:lvl3pPr marL="1044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chemeClr val="tx1"/>
          </a:solidFill>
          <a:latin typeface="+mn-lt"/>
          <a:ea typeface="Verdana" panose="020B0604030504040204" pitchFamily="34" charset="0"/>
          <a:cs typeface="Verdana" panose="020B0604030504040204" pitchFamily="34" charset="0"/>
        </a:defRPr>
      </a:lvl3pPr>
      <a:lvl4pPr marL="1476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chemeClr val="tx1"/>
          </a:solidFill>
          <a:latin typeface="+mn-lt"/>
          <a:ea typeface="Verdana" panose="020B0604030504040204" pitchFamily="34" charset="0"/>
          <a:cs typeface="Verdana" panose="020B0604030504040204" pitchFamily="34" charset="0"/>
        </a:defRPr>
      </a:lvl4pPr>
      <a:lvl5pPr marL="1908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chemeClr val="tx1"/>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userDrawn="1">
          <p15:clr>
            <a:srgbClr val="F26B43"/>
          </p15:clr>
        </p15:guide>
        <p15:guide id="2" pos="7242" userDrawn="1">
          <p15:clr>
            <a:srgbClr val="F26B43"/>
          </p15:clr>
        </p15:guide>
        <p15:guide id="3" orient="horz" pos="4127" userDrawn="1">
          <p15:clr>
            <a:srgbClr val="F26B43"/>
          </p15:clr>
        </p15:guide>
        <p15:guide id="4" orient="horz" pos="504" userDrawn="1">
          <p15:clr>
            <a:srgbClr val="F26B43"/>
          </p15:clr>
        </p15:guide>
        <p15:guide id="5" orient="horz" pos="845" userDrawn="1">
          <p15:clr>
            <a:srgbClr val="F26B43"/>
          </p15:clr>
        </p15:guide>
        <p15:guide id="6" orient="horz" pos="890" userDrawn="1">
          <p15:clr>
            <a:srgbClr val="F26B43"/>
          </p15:clr>
        </p15:guide>
        <p15:guide id="7" orient="horz" pos="1230" userDrawn="1">
          <p15:clr>
            <a:srgbClr val="F26B43"/>
          </p15:clr>
        </p15:guide>
        <p15:guide id="8" orient="horz" pos="1275" userDrawn="1">
          <p15:clr>
            <a:srgbClr val="F26B43"/>
          </p15:clr>
        </p15:guide>
        <p15:guide id="9" orient="horz" pos="1616" userDrawn="1">
          <p15:clr>
            <a:srgbClr val="F26B43"/>
          </p15:clr>
        </p15:guide>
        <p15:guide id="10" orient="horz" pos="1661" userDrawn="1">
          <p15:clr>
            <a:srgbClr val="F26B43"/>
          </p15:clr>
        </p15:guide>
        <p15:guide id="11" orient="horz" pos="2001" userDrawn="1">
          <p15:clr>
            <a:srgbClr val="F26B43"/>
          </p15:clr>
        </p15:guide>
        <p15:guide id="12" orient="horz" pos="2387" userDrawn="1">
          <p15:clr>
            <a:srgbClr val="F26B43"/>
          </p15:clr>
        </p15:guide>
        <p15:guide id="13" orient="horz" pos="2047" userDrawn="1">
          <p15:clr>
            <a:srgbClr val="F26B43"/>
          </p15:clr>
        </p15:guide>
        <p15:guide id="14" orient="horz" pos="2432" userDrawn="1">
          <p15:clr>
            <a:srgbClr val="F26B43"/>
          </p15:clr>
        </p15:guide>
        <p15:guide id="15" orient="horz" pos="2818" userDrawn="1">
          <p15:clr>
            <a:srgbClr val="F26B43"/>
          </p15:clr>
        </p15:guide>
        <p15:guide id="16" orient="horz" pos="2772" userDrawn="1">
          <p15:clr>
            <a:srgbClr val="F26B43"/>
          </p15:clr>
        </p15:guide>
        <p15:guide id="17" orient="horz" pos="3158" userDrawn="1">
          <p15:clr>
            <a:srgbClr val="F26B43"/>
          </p15:clr>
        </p15:guide>
        <p15:guide id="18" orient="horz" pos="3203" userDrawn="1">
          <p15:clr>
            <a:srgbClr val="F26B43"/>
          </p15:clr>
        </p15:guide>
        <p15:guide id="19" orient="horz" pos="3543" userDrawn="1">
          <p15:clr>
            <a:srgbClr val="F26B43"/>
          </p15:clr>
        </p15:guide>
        <p15:guide id="20" orient="horz" pos="3589" userDrawn="1">
          <p15:clr>
            <a:srgbClr val="F26B43"/>
          </p15:clr>
        </p15:guide>
        <p15:guide id="21" orient="horz" pos="3929" userDrawn="1">
          <p15:clr>
            <a:srgbClr val="F26B43"/>
          </p15:clr>
        </p15:guide>
        <p15:guide id="22" pos="6698" userDrawn="1">
          <p15:clr>
            <a:srgbClr val="F26B43"/>
          </p15:clr>
        </p15:guide>
        <p15:guide id="23" pos="6652" userDrawn="1">
          <p15:clr>
            <a:srgbClr val="F26B43"/>
          </p15:clr>
        </p15:guide>
        <p15:guide id="24" pos="6131" userDrawn="1">
          <p15:clr>
            <a:srgbClr val="F26B43"/>
          </p15:clr>
        </p15:guide>
        <p15:guide id="25" pos="6085" userDrawn="1">
          <p15:clr>
            <a:srgbClr val="F26B43"/>
          </p15:clr>
        </p15:guide>
        <p15:guide id="26" pos="5564" userDrawn="1">
          <p15:clr>
            <a:srgbClr val="F26B43"/>
          </p15:clr>
        </p15:guide>
        <p15:guide id="27" pos="5518" userDrawn="1">
          <p15:clr>
            <a:srgbClr val="F26B43"/>
          </p15:clr>
        </p15:guide>
        <p15:guide id="28" pos="4997" userDrawn="1">
          <p15:clr>
            <a:srgbClr val="F26B43"/>
          </p15:clr>
        </p15:guide>
        <p15:guide id="29" pos="4951" userDrawn="1">
          <p15:clr>
            <a:srgbClr val="F26B43"/>
          </p15:clr>
        </p15:guide>
        <p15:guide id="30" pos="4430" userDrawn="1">
          <p15:clr>
            <a:srgbClr val="F26B43"/>
          </p15:clr>
        </p15:guide>
        <p15:guide id="31" pos="4384" userDrawn="1">
          <p15:clr>
            <a:srgbClr val="F26B43"/>
          </p15:clr>
        </p15:guide>
        <p15:guide id="32" pos="3863" userDrawn="1">
          <p15:clr>
            <a:srgbClr val="F26B43"/>
          </p15:clr>
        </p15:guide>
        <p15:guide id="33" pos="3817" userDrawn="1">
          <p15:clr>
            <a:srgbClr val="F26B43"/>
          </p15:clr>
        </p15:guide>
        <p15:guide id="34" pos="3292" userDrawn="1">
          <p15:clr>
            <a:srgbClr val="F26B43"/>
          </p15:clr>
        </p15:guide>
        <p15:guide id="35" pos="3246" userDrawn="1">
          <p15:clr>
            <a:srgbClr val="F26B43"/>
          </p15:clr>
        </p15:guide>
        <p15:guide id="36" pos="2722" userDrawn="1">
          <p15:clr>
            <a:srgbClr val="F26B43"/>
          </p15:clr>
        </p15:guide>
        <p15:guide id="37" pos="2676" userDrawn="1">
          <p15:clr>
            <a:srgbClr val="F26B43"/>
          </p15:clr>
        </p15:guide>
        <p15:guide id="38" pos="2150" userDrawn="1">
          <p15:clr>
            <a:srgbClr val="F26B43"/>
          </p15:clr>
        </p15:guide>
        <p15:guide id="39" pos="2105" userDrawn="1">
          <p15:clr>
            <a:srgbClr val="F26B43"/>
          </p15:clr>
        </p15:guide>
        <p15:guide id="40" pos="1578" userDrawn="1">
          <p15:clr>
            <a:srgbClr val="F26B43"/>
          </p15:clr>
        </p15:guide>
        <p15:guide id="41" pos="1534" userDrawn="1">
          <p15:clr>
            <a:srgbClr val="F26B43"/>
          </p15:clr>
        </p15:guide>
        <p15:guide id="42" pos="1028" userDrawn="1">
          <p15:clr>
            <a:srgbClr val="F26B43"/>
          </p15:clr>
        </p15:guide>
        <p15:guide id="43" pos="98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E90BF16-7070-4A95-9AEF-55DBC958E75E}"/>
              </a:ext>
            </a:extLst>
          </p:cNvPr>
          <p:cNvSpPr txBox="1">
            <a:spLocks/>
          </p:cNvSpPr>
          <p:nvPr userDrawn="1"/>
        </p:nvSpPr>
        <p:spPr>
          <a:xfrm>
            <a:off x="695325" y="811227"/>
            <a:ext cx="10801350" cy="1145313"/>
          </a:xfrm>
          <a:prstGeom prst="rect">
            <a:avLst/>
          </a:prstGeom>
        </p:spPr>
        <p:txBody>
          <a:bodyPr vert="horz" lIns="0" tIns="252000" rIns="0" bIns="144000" rtlCol="0" anchor="t">
            <a:noAutofit/>
          </a:bodyPr>
          <a:lstStyle>
            <a:lvl1pPr algn="l" defTabSz="914400" rtl="0" eaLnBrk="1" latinLnBrk="0" hangingPunct="1">
              <a:lnSpc>
                <a:spcPct val="10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mj-lt"/>
                <a:ea typeface="+mj-ea"/>
                <a:cs typeface="+mj-cs"/>
              </a:rPr>
              <a:t>Communication tool-box</a:t>
            </a:r>
          </a:p>
        </p:txBody>
      </p:sp>
      <p:sp>
        <p:nvSpPr>
          <p:cNvPr id="9" name="TextBox 8">
            <a:extLst>
              <a:ext uri="{FF2B5EF4-FFF2-40B4-BE49-F238E27FC236}">
                <a16:creationId xmlns:a16="http://schemas.microsoft.com/office/drawing/2014/main" id="{B372C405-F956-4F94-95E2-A22E0C6C22EA}"/>
              </a:ext>
            </a:extLst>
          </p:cNvPr>
          <p:cNvSpPr txBox="1"/>
          <p:nvPr userDrawn="1"/>
        </p:nvSpPr>
        <p:spPr>
          <a:xfrm>
            <a:off x="666964" y="1609946"/>
            <a:ext cx="3444240" cy="2523768"/>
          </a:xfrm>
          <a:prstGeom prst="rect">
            <a:avLst/>
          </a:prstGeom>
          <a:noFill/>
        </p:spPr>
        <p:txBody>
          <a:bodyPr wrap="square" rtlCol="0">
            <a:spAutoFit/>
          </a:bodyPr>
          <a:lstStyle/>
          <a:p>
            <a:r>
              <a:rPr lang="en-GB" sz="1400" u="sng" noProof="0" dirty="0">
                <a:latin typeface="Equinor Medium" panose="020B0603050302040203" pitchFamily="34" charset="0"/>
              </a:rPr>
              <a:t>Font faces:</a:t>
            </a:r>
            <a:br>
              <a:rPr lang="en-GB" sz="1400" u="sng" noProof="0" dirty="0">
                <a:latin typeface="Equinor Medium" panose="020B0603050302040203" pitchFamily="34" charset="0"/>
              </a:rPr>
            </a:br>
            <a:endParaRPr lang="en-GB" sz="1400" u="sng" noProof="0" dirty="0">
              <a:latin typeface="Equinor Medium" panose="020B0603050302040203" pitchFamily="34" charset="0"/>
            </a:endParaRPr>
          </a:p>
          <a:p>
            <a:r>
              <a:rPr lang="en-GB" sz="1400" noProof="0" dirty="0">
                <a:latin typeface="Equinor Light" panose="020B0303050302040203" pitchFamily="34" charset="0"/>
              </a:rPr>
              <a:t>Equinor Light</a:t>
            </a:r>
          </a:p>
          <a:p>
            <a:r>
              <a:rPr lang="en-GB" sz="1400" i="1" noProof="0" dirty="0">
                <a:latin typeface="Equinor Light" panose="020B0303050302040203" pitchFamily="34" charset="0"/>
              </a:rPr>
              <a:t>Equinor Light Italic</a:t>
            </a:r>
          </a:p>
          <a:p>
            <a:r>
              <a:rPr lang="en-GB" sz="1400" noProof="0" dirty="0">
                <a:latin typeface="Equinor" panose="020B0503050302040203" pitchFamily="34" charset="0"/>
              </a:rPr>
              <a:t>Equinor</a:t>
            </a:r>
            <a:r>
              <a:rPr lang="en-GB" sz="1400" noProof="0" dirty="0">
                <a:latin typeface="Equinor Medium" panose="020B0603050302040203" pitchFamily="34" charset="0"/>
              </a:rPr>
              <a:t> </a:t>
            </a:r>
          </a:p>
          <a:p>
            <a:r>
              <a:rPr lang="en-GB" sz="1400" i="1" noProof="0" dirty="0">
                <a:latin typeface="Equinor" panose="020B0503050302040203" pitchFamily="34" charset="0"/>
              </a:rPr>
              <a:t>Equinor Italic</a:t>
            </a:r>
          </a:p>
          <a:p>
            <a:r>
              <a:rPr lang="en-GB" sz="1400" noProof="0" dirty="0">
                <a:latin typeface="Equinor Medium" panose="020B0603050302040203" pitchFamily="34" charset="0"/>
              </a:rPr>
              <a:t>Equinor Medium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i="1" noProof="0" dirty="0">
                <a:latin typeface="Equinor Medium" panose="020B0603050302040203" pitchFamily="34" charset="0"/>
              </a:rPr>
              <a:t>Equinor Medium Italic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latin typeface="Equinor" panose="020B0503050302040203" pitchFamily="34" charset="0"/>
              </a:rPr>
              <a:t>Equinor Bold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1" noProof="0" dirty="0">
                <a:latin typeface="Equinor" panose="020B0503050302040203" pitchFamily="34" charset="0"/>
              </a:rPr>
              <a:t>Equinor Bold Italic</a:t>
            </a:r>
          </a:p>
          <a:p>
            <a:endParaRPr lang="en-GB" noProof="0" dirty="0">
              <a:latin typeface="Equinor Medium" panose="020B0603050302040203" pitchFamily="34" charset="0"/>
            </a:endParaRPr>
          </a:p>
        </p:txBody>
      </p:sp>
      <p:grpSp>
        <p:nvGrpSpPr>
          <p:cNvPr id="28" name="Group 27">
            <a:extLst>
              <a:ext uri="{FF2B5EF4-FFF2-40B4-BE49-F238E27FC236}">
                <a16:creationId xmlns:a16="http://schemas.microsoft.com/office/drawing/2014/main" id="{6E871A84-19A0-4D1E-BC15-ED08483A3D9C}"/>
              </a:ext>
            </a:extLst>
          </p:cNvPr>
          <p:cNvGrpSpPr/>
          <p:nvPr userDrawn="1"/>
        </p:nvGrpSpPr>
        <p:grpSpPr>
          <a:xfrm rot="16200000">
            <a:off x="5311920" y="3858410"/>
            <a:ext cx="155539" cy="3491812"/>
            <a:chOff x="12302028" y="3266863"/>
            <a:chExt cx="155539" cy="3491812"/>
          </a:xfrm>
        </p:grpSpPr>
        <p:sp>
          <p:nvSpPr>
            <p:cNvPr id="29" name="Rectangle 174">
              <a:extLst>
                <a:ext uri="{FF2B5EF4-FFF2-40B4-BE49-F238E27FC236}">
                  <a16:creationId xmlns:a16="http://schemas.microsoft.com/office/drawing/2014/main" id="{A6469B5F-4243-40A6-B790-990F0B700922}"/>
                </a:ext>
              </a:extLst>
            </p:cNvPr>
            <p:cNvSpPr/>
            <p:nvPr userDrawn="1"/>
          </p:nvSpPr>
          <p:spPr>
            <a:xfrm>
              <a:off x="12302028" y="4249448"/>
              <a:ext cx="155539" cy="152988"/>
            </a:xfrm>
            <a:prstGeom prst="rect">
              <a:avLst/>
            </a:prstGeom>
            <a:solidFill>
              <a:srgbClr val="4C9B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0" name="Rectangle 175">
              <a:extLst>
                <a:ext uri="{FF2B5EF4-FFF2-40B4-BE49-F238E27FC236}">
                  <a16:creationId xmlns:a16="http://schemas.microsoft.com/office/drawing/2014/main" id="{600BBC0C-BBF9-4EE3-928D-C9823B9F2D7B}"/>
                </a:ext>
              </a:extLst>
            </p:cNvPr>
            <p:cNvSpPr/>
            <p:nvPr userDrawn="1"/>
          </p:nvSpPr>
          <p:spPr>
            <a:xfrm>
              <a:off x="12302028" y="4445965"/>
              <a:ext cx="155539" cy="152988"/>
            </a:xfrm>
            <a:prstGeom prst="rect">
              <a:avLst/>
            </a:prstGeom>
            <a:solidFill>
              <a:srgbClr val="7FB7B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1" name="Rectangle 176">
              <a:extLst>
                <a:ext uri="{FF2B5EF4-FFF2-40B4-BE49-F238E27FC236}">
                  <a16:creationId xmlns:a16="http://schemas.microsoft.com/office/drawing/2014/main" id="{AC68E2CA-89F0-4BC3-9D6E-336A804F0869}"/>
                </a:ext>
              </a:extLst>
            </p:cNvPr>
            <p:cNvSpPr/>
            <p:nvPr userDrawn="1"/>
          </p:nvSpPr>
          <p:spPr>
            <a:xfrm>
              <a:off x="12302028" y="4642482"/>
              <a:ext cx="155539" cy="152988"/>
            </a:xfrm>
            <a:prstGeom prst="rect">
              <a:avLst/>
            </a:prstGeom>
            <a:solidFill>
              <a:srgbClr val="B2D4D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2" name="Rectangle 189">
              <a:extLst>
                <a:ext uri="{FF2B5EF4-FFF2-40B4-BE49-F238E27FC236}">
                  <a16:creationId xmlns:a16="http://schemas.microsoft.com/office/drawing/2014/main" id="{E02A70F8-9D1F-487E-856D-F1FB99780EB4}"/>
                </a:ext>
              </a:extLst>
            </p:cNvPr>
            <p:cNvSpPr/>
            <p:nvPr userDrawn="1"/>
          </p:nvSpPr>
          <p:spPr>
            <a:xfrm>
              <a:off x="12302028" y="3463380"/>
              <a:ext cx="155539" cy="152988"/>
            </a:xfrm>
            <a:prstGeom prst="rect">
              <a:avLst/>
            </a:prstGeom>
            <a:solidFill>
              <a:srgbClr val="65737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3" name="Rectangle 190">
              <a:extLst>
                <a:ext uri="{FF2B5EF4-FFF2-40B4-BE49-F238E27FC236}">
                  <a16:creationId xmlns:a16="http://schemas.microsoft.com/office/drawing/2014/main" id="{9A8CB52E-02BF-474B-BC66-1C1781AECB86}"/>
                </a:ext>
              </a:extLst>
            </p:cNvPr>
            <p:cNvSpPr/>
            <p:nvPr userDrawn="1"/>
          </p:nvSpPr>
          <p:spPr>
            <a:xfrm>
              <a:off x="12302028" y="3659897"/>
              <a:ext cx="155539" cy="152988"/>
            </a:xfrm>
            <a:prstGeom prst="rect">
              <a:avLst/>
            </a:prstGeom>
            <a:solidFill>
              <a:srgbClr val="919BA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4" name="Rectangle 191">
              <a:extLst>
                <a:ext uri="{FF2B5EF4-FFF2-40B4-BE49-F238E27FC236}">
                  <a16:creationId xmlns:a16="http://schemas.microsoft.com/office/drawing/2014/main" id="{8D82A21A-FC2A-4320-BCBC-78ED385C486D}"/>
                </a:ext>
              </a:extLst>
            </p:cNvPr>
            <p:cNvSpPr/>
            <p:nvPr userDrawn="1"/>
          </p:nvSpPr>
          <p:spPr>
            <a:xfrm>
              <a:off x="12302028" y="3856414"/>
              <a:ext cx="155539" cy="152988"/>
            </a:xfrm>
            <a:prstGeom prst="rect">
              <a:avLst/>
            </a:prstGeom>
            <a:solidFill>
              <a:srgbClr val="BDC3C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5" name="Rectangle 183">
              <a:extLst>
                <a:ext uri="{FF2B5EF4-FFF2-40B4-BE49-F238E27FC236}">
                  <a16:creationId xmlns:a16="http://schemas.microsoft.com/office/drawing/2014/main" id="{70F6F0D5-E83D-4CFD-885F-C7482095362F}"/>
                </a:ext>
              </a:extLst>
            </p:cNvPr>
            <p:cNvSpPr/>
            <p:nvPr userDrawn="1"/>
          </p:nvSpPr>
          <p:spPr>
            <a:xfrm>
              <a:off x="12302028" y="3266863"/>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6" name="Rectangle 173">
              <a:extLst>
                <a:ext uri="{FF2B5EF4-FFF2-40B4-BE49-F238E27FC236}">
                  <a16:creationId xmlns:a16="http://schemas.microsoft.com/office/drawing/2014/main" id="{39B7CEC3-F6A5-4240-8C5C-10FBBF13F532}"/>
                </a:ext>
              </a:extLst>
            </p:cNvPr>
            <p:cNvSpPr/>
            <p:nvPr userDrawn="1"/>
          </p:nvSpPr>
          <p:spPr>
            <a:xfrm>
              <a:off x="12302028" y="405293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7" name="Rectangle 156">
              <a:extLst>
                <a:ext uri="{FF2B5EF4-FFF2-40B4-BE49-F238E27FC236}">
                  <a16:creationId xmlns:a16="http://schemas.microsoft.com/office/drawing/2014/main" id="{8E7FBAAD-8890-468C-A8FD-6B9BED67FE4E}"/>
                </a:ext>
              </a:extLst>
            </p:cNvPr>
            <p:cNvSpPr/>
            <p:nvPr userDrawn="1"/>
          </p:nvSpPr>
          <p:spPr>
            <a:xfrm>
              <a:off x="12302028" y="5821257"/>
              <a:ext cx="155539" cy="152661"/>
            </a:xfrm>
            <a:prstGeom prst="rect">
              <a:avLst/>
            </a:prstGeom>
            <a:solidFill>
              <a:srgbClr val="EAF4F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8" name="Rectangle 157">
              <a:extLst>
                <a:ext uri="{FF2B5EF4-FFF2-40B4-BE49-F238E27FC236}">
                  <a16:creationId xmlns:a16="http://schemas.microsoft.com/office/drawing/2014/main" id="{7B72734F-BDCF-47BE-AABE-473B29601546}"/>
                </a:ext>
              </a:extLst>
            </p:cNvPr>
            <p:cNvSpPr/>
            <p:nvPr userDrawn="1"/>
          </p:nvSpPr>
          <p:spPr>
            <a:xfrm>
              <a:off x="12302028" y="6213637"/>
              <a:ext cx="155539" cy="152661"/>
            </a:xfrm>
            <a:prstGeom prst="rect">
              <a:avLst/>
            </a:prstGeom>
            <a:solidFill>
              <a:srgbClr val="F2FCF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9" name="Rectangle 158">
              <a:extLst>
                <a:ext uri="{FF2B5EF4-FFF2-40B4-BE49-F238E27FC236}">
                  <a16:creationId xmlns:a16="http://schemas.microsoft.com/office/drawing/2014/main" id="{01F224CA-86A3-44F8-B75A-B947B2A54F2A}"/>
                </a:ext>
              </a:extLst>
            </p:cNvPr>
            <p:cNvSpPr/>
            <p:nvPr userDrawn="1"/>
          </p:nvSpPr>
          <p:spPr>
            <a:xfrm>
              <a:off x="12302028" y="6606014"/>
              <a:ext cx="155539" cy="152661"/>
            </a:xfrm>
            <a:prstGeom prst="rect">
              <a:avLst/>
            </a:prstGeom>
            <a:solidFill>
              <a:srgbClr val="FFF3E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0" name="Rectangle 156">
              <a:extLst>
                <a:ext uri="{FF2B5EF4-FFF2-40B4-BE49-F238E27FC236}">
                  <a16:creationId xmlns:a16="http://schemas.microsoft.com/office/drawing/2014/main" id="{9905F69B-B78B-4A18-A906-D8EE9CAA2507}"/>
                </a:ext>
              </a:extLst>
            </p:cNvPr>
            <p:cNvSpPr/>
            <p:nvPr userDrawn="1"/>
          </p:nvSpPr>
          <p:spPr>
            <a:xfrm>
              <a:off x="12302028" y="5625067"/>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1" name="Rectangle 157">
              <a:extLst>
                <a:ext uri="{FF2B5EF4-FFF2-40B4-BE49-F238E27FC236}">
                  <a16:creationId xmlns:a16="http://schemas.microsoft.com/office/drawing/2014/main" id="{AA8DBFA5-31AA-4EF6-8037-2C36B3715949}"/>
                </a:ext>
              </a:extLst>
            </p:cNvPr>
            <p:cNvSpPr/>
            <p:nvPr userDrawn="1"/>
          </p:nvSpPr>
          <p:spPr>
            <a:xfrm>
              <a:off x="12302028" y="6017447"/>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2" name="Rectangle 158">
              <a:extLst>
                <a:ext uri="{FF2B5EF4-FFF2-40B4-BE49-F238E27FC236}">
                  <a16:creationId xmlns:a16="http://schemas.microsoft.com/office/drawing/2014/main" id="{675CE97D-1218-4E59-9398-3EA850E15871}"/>
                </a:ext>
              </a:extLst>
            </p:cNvPr>
            <p:cNvSpPr/>
            <p:nvPr userDrawn="1"/>
          </p:nvSpPr>
          <p:spPr>
            <a:xfrm>
              <a:off x="12302028" y="6409827"/>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3" name="Rectangle 174">
              <a:extLst>
                <a:ext uri="{FF2B5EF4-FFF2-40B4-BE49-F238E27FC236}">
                  <a16:creationId xmlns:a16="http://schemas.microsoft.com/office/drawing/2014/main" id="{75E88C9B-D637-42F4-9FB1-C45212B56901}"/>
                </a:ext>
              </a:extLst>
            </p:cNvPr>
            <p:cNvSpPr/>
            <p:nvPr userDrawn="1"/>
          </p:nvSpPr>
          <p:spPr>
            <a:xfrm>
              <a:off x="12302028" y="5035516"/>
              <a:ext cx="155539" cy="152988"/>
            </a:xfrm>
            <a:prstGeom prst="rect">
              <a:avLst/>
            </a:prstGeom>
            <a:solidFill>
              <a:srgbClr val="A44C6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4" name="Rectangle 175">
              <a:extLst>
                <a:ext uri="{FF2B5EF4-FFF2-40B4-BE49-F238E27FC236}">
                  <a16:creationId xmlns:a16="http://schemas.microsoft.com/office/drawing/2014/main" id="{819952C0-9780-45D8-ABC4-25A4558E2675}"/>
                </a:ext>
              </a:extLst>
            </p:cNvPr>
            <p:cNvSpPr/>
            <p:nvPr userDrawn="1"/>
          </p:nvSpPr>
          <p:spPr>
            <a:xfrm>
              <a:off x="12302028" y="5232033"/>
              <a:ext cx="155539" cy="152988"/>
            </a:xfrm>
            <a:prstGeom prst="rect">
              <a:avLst/>
            </a:prstGeom>
            <a:solidFill>
              <a:srgbClr val="BE7F9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5" name="Rectangle 176">
              <a:extLst>
                <a:ext uri="{FF2B5EF4-FFF2-40B4-BE49-F238E27FC236}">
                  <a16:creationId xmlns:a16="http://schemas.microsoft.com/office/drawing/2014/main" id="{A4645481-7B55-4021-A1B1-5D2DF5873830}"/>
                </a:ext>
              </a:extLst>
            </p:cNvPr>
            <p:cNvSpPr/>
            <p:nvPr userDrawn="1"/>
          </p:nvSpPr>
          <p:spPr>
            <a:xfrm>
              <a:off x="12302028" y="5428550"/>
              <a:ext cx="155539" cy="152988"/>
            </a:xfrm>
            <a:prstGeom prst="rect">
              <a:avLst/>
            </a:prstGeom>
            <a:solidFill>
              <a:srgbClr val="D8B2B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6" name="Rectangle 173">
              <a:extLst>
                <a:ext uri="{FF2B5EF4-FFF2-40B4-BE49-F238E27FC236}">
                  <a16:creationId xmlns:a16="http://schemas.microsoft.com/office/drawing/2014/main" id="{FE7694C8-5630-4885-B954-1E89C1C1AF72}"/>
                </a:ext>
              </a:extLst>
            </p:cNvPr>
            <p:cNvSpPr/>
            <p:nvPr userDrawn="1"/>
          </p:nvSpPr>
          <p:spPr>
            <a:xfrm>
              <a:off x="12302028" y="483899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77" name="Group 76">
            <a:extLst>
              <a:ext uri="{FF2B5EF4-FFF2-40B4-BE49-F238E27FC236}">
                <a16:creationId xmlns:a16="http://schemas.microsoft.com/office/drawing/2014/main" id="{996E59B1-2D41-426D-8587-E54D85D99797}"/>
              </a:ext>
            </a:extLst>
          </p:cNvPr>
          <p:cNvGrpSpPr/>
          <p:nvPr userDrawn="1"/>
        </p:nvGrpSpPr>
        <p:grpSpPr>
          <a:xfrm>
            <a:off x="3617016" y="2165024"/>
            <a:ext cx="3556369" cy="407815"/>
            <a:chOff x="4357445" y="2779972"/>
            <a:chExt cx="3556369" cy="407815"/>
          </a:xfrm>
        </p:grpSpPr>
        <p:sp>
          <p:nvSpPr>
            <p:cNvPr id="11" name="Rectangle 10">
              <a:extLst>
                <a:ext uri="{FF2B5EF4-FFF2-40B4-BE49-F238E27FC236}">
                  <a16:creationId xmlns:a16="http://schemas.microsoft.com/office/drawing/2014/main" id="{F04705C9-8233-4EFA-BFE5-4958D3DD768C}"/>
                </a:ext>
              </a:extLst>
            </p:cNvPr>
            <p:cNvSpPr/>
            <p:nvPr userDrawn="1"/>
          </p:nvSpPr>
          <p:spPr>
            <a:xfrm>
              <a:off x="4357445" y="2779972"/>
              <a:ext cx="294046" cy="407815"/>
            </a:xfrm>
            <a:prstGeom prst="rect">
              <a:avLst/>
            </a:prstGeom>
            <a:solidFill>
              <a:srgbClr val="243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latin typeface="Equinor Medium" panose="020B0603050302040203" pitchFamily="34" charset="0"/>
                </a:rPr>
                <a:t>1</a:t>
              </a:r>
            </a:p>
          </p:txBody>
        </p:sp>
        <p:sp>
          <p:nvSpPr>
            <p:cNvPr id="47" name="Rectangle 46">
              <a:extLst>
                <a:ext uri="{FF2B5EF4-FFF2-40B4-BE49-F238E27FC236}">
                  <a16:creationId xmlns:a16="http://schemas.microsoft.com/office/drawing/2014/main" id="{463B42E7-FFF7-4300-856A-8BD9CD8B5BDD}"/>
                </a:ext>
              </a:extLst>
            </p:cNvPr>
            <p:cNvSpPr/>
            <p:nvPr userDrawn="1"/>
          </p:nvSpPr>
          <p:spPr>
            <a:xfrm>
              <a:off x="4655465" y="2779972"/>
              <a:ext cx="294046" cy="407815"/>
            </a:xfrm>
            <a:prstGeom prst="rect">
              <a:avLst/>
            </a:prstGeom>
            <a:solidFill>
              <a:srgbClr val="657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latin typeface="Equinor Medium" panose="020B0603050302040203" pitchFamily="34" charset="0"/>
                </a:rPr>
                <a:t>2</a:t>
              </a:r>
            </a:p>
          </p:txBody>
        </p:sp>
        <p:sp>
          <p:nvSpPr>
            <p:cNvPr id="48" name="Rectangle 47">
              <a:extLst>
                <a:ext uri="{FF2B5EF4-FFF2-40B4-BE49-F238E27FC236}">
                  <a16:creationId xmlns:a16="http://schemas.microsoft.com/office/drawing/2014/main" id="{1EF10E8E-8189-4124-A424-DD74D91DF360}"/>
                </a:ext>
              </a:extLst>
            </p:cNvPr>
            <p:cNvSpPr/>
            <p:nvPr userDrawn="1"/>
          </p:nvSpPr>
          <p:spPr>
            <a:xfrm>
              <a:off x="4953484" y="2779972"/>
              <a:ext cx="294046" cy="407815"/>
            </a:xfrm>
            <a:prstGeom prst="rect">
              <a:avLst/>
            </a:prstGeom>
            <a:solidFill>
              <a:srgbClr val="919B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latin typeface="Equinor Medium" panose="020B0603050302040203" pitchFamily="34" charset="0"/>
                </a:rPr>
                <a:t>3</a:t>
              </a:r>
            </a:p>
          </p:txBody>
        </p:sp>
        <p:sp>
          <p:nvSpPr>
            <p:cNvPr id="49" name="Rectangle 48">
              <a:extLst>
                <a:ext uri="{FF2B5EF4-FFF2-40B4-BE49-F238E27FC236}">
                  <a16:creationId xmlns:a16="http://schemas.microsoft.com/office/drawing/2014/main" id="{04F21D61-68B1-4BFF-BD7D-C67850210BE1}"/>
                </a:ext>
              </a:extLst>
            </p:cNvPr>
            <p:cNvSpPr/>
            <p:nvPr userDrawn="1"/>
          </p:nvSpPr>
          <p:spPr>
            <a:xfrm>
              <a:off x="5247531" y="2779972"/>
              <a:ext cx="294046" cy="407815"/>
            </a:xfrm>
            <a:prstGeom prst="rect">
              <a:avLst/>
            </a:prstGeom>
            <a:solidFill>
              <a:srgbClr val="BDC3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latin typeface="Equinor Medium" panose="020B0603050302040203" pitchFamily="34" charset="0"/>
                </a:rPr>
                <a:t>4</a:t>
              </a:r>
            </a:p>
          </p:txBody>
        </p:sp>
        <p:sp>
          <p:nvSpPr>
            <p:cNvPr id="50" name="Rectangle 49">
              <a:extLst>
                <a:ext uri="{FF2B5EF4-FFF2-40B4-BE49-F238E27FC236}">
                  <a16:creationId xmlns:a16="http://schemas.microsoft.com/office/drawing/2014/main" id="{8C3A6A54-D5DD-4D52-9BDB-5895ED526705}"/>
                </a:ext>
              </a:extLst>
            </p:cNvPr>
            <p:cNvSpPr/>
            <p:nvPr userDrawn="1"/>
          </p:nvSpPr>
          <p:spPr>
            <a:xfrm>
              <a:off x="5541577" y="2779972"/>
              <a:ext cx="294046" cy="407815"/>
            </a:xfrm>
            <a:prstGeom prst="rect">
              <a:avLst/>
            </a:prstGeom>
            <a:solidFill>
              <a:srgbClr val="D5EA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solidFill>
                    <a:srgbClr val="FF1243"/>
                  </a:solidFill>
                  <a:latin typeface="Equinor Medium" panose="020B0603050302040203" pitchFamily="34" charset="0"/>
                </a:rPr>
                <a:t>5</a:t>
              </a:r>
            </a:p>
          </p:txBody>
        </p:sp>
        <p:sp>
          <p:nvSpPr>
            <p:cNvPr id="51" name="Rectangle 50">
              <a:extLst>
                <a:ext uri="{FF2B5EF4-FFF2-40B4-BE49-F238E27FC236}">
                  <a16:creationId xmlns:a16="http://schemas.microsoft.com/office/drawing/2014/main" id="{9574463D-DD8A-4041-88D0-11A5765A8A92}"/>
                </a:ext>
              </a:extLst>
            </p:cNvPr>
            <p:cNvSpPr/>
            <p:nvPr userDrawn="1"/>
          </p:nvSpPr>
          <p:spPr>
            <a:xfrm>
              <a:off x="5835623" y="2779972"/>
              <a:ext cx="294046" cy="407815"/>
            </a:xfrm>
            <a:prstGeom prst="rect">
              <a:avLst/>
            </a:prstGeom>
            <a:solidFill>
              <a:srgbClr val="EAF4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solidFill>
                    <a:srgbClr val="FF1243"/>
                  </a:solidFill>
                  <a:latin typeface="Equinor Medium" panose="020B0603050302040203" pitchFamily="34" charset="0"/>
                </a:rPr>
                <a:t>6</a:t>
              </a:r>
            </a:p>
          </p:txBody>
        </p:sp>
        <p:sp>
          <p:nvSpPr>
            <p:cNvPr id="52" name="Rectangle 51">
              <a:extLst>
                <a:ext uri="{FF2B5EF4-FFF2-40B4-BE49-F238E27FC236}">
                  <a16:creationId xmlns:a16="http://schemas.microsoft.com/office/drawing/2014/main" id="{8AC9ECC7-33D3-43AA-AB06-76A3CCD8EC9B}"/>
                </a:ext>
              </a:extLst>
            </p:cNvPr>
            <p:cNvSpPr/>
            <p:nvPr userDrawn="1"/>
          </p:nvSpPr>
          <p:spPr>
            <a:xfrm>
              <a:off x="6137616" y="2779972"/>
              <a:ext cx="294046" cy="407815"/>
            </a:xfrm>
            <a:prstGeom prst="rect">
              <a:avLst/>
            </a:prstGeom>
            <a:solidFill>
              <a:srgbClr val="0070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latin typeface="Equinor Medium" panose="020B0603050302040203" pitchFamily="34" charset="0"/>
                </a:rPr>
                <a:t>7</a:t>
              </a:r>
            </a:p>
          </p:txBody>
        </p:sp>
        <p:sp>
          <p:nvSpPr>
            <p:cNvPr id="53" name="Rectangle 52">
              <a:extLst>
                <a:ext uri="{FF2B5EF4-FFF2-40B4-BE49-F238E27FC236}">
                  <a16:creationId xmlns:a16="http://schemas.microsoft.com/office/drawing/2014/main" id="{60E154BD-7746-40E4-80EB-16FFAEFE6F2F}"/>
                </a:ext>
              </a:extLst>
            </p:cNvPr>
            <p:cNvSpPr/>
            <p:nvPr userDrawn="1"/>
          </p:nvSpPr>
          <p:spPr>
            <a:xfrm>
              <a:off x="6435636" y="2779972"/>
              <a:ext cx="294046" cy="407815"/>
            </a:xfrm>
            <a:prstGeom prst="rect">
              <a:avLst/>
            </a:prstGeom>
            <a:solidFill>
              <a:srgbClr val="4C9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latin typeface="Equinor Medium" panose="020B0603050302040203" pitchFamily="34" charset="0"/>
                </a:rPr>
                <a:t>8</a:t>
              </a:r>
            </a:p>
          </p:txBody>
        </p:sp>
        <p:sp>
          <p:nvSpPr>
            <p:cNvPr id="54" name="Rectangle 53">
              <a:extLst>
                <a:ext uri="{FF2B5EF4-FFF2-40B4-BE49-F238E27FC236}">
                  <a16:creationId xmlns:a16="http://schemas.microsoft.com/office/drawing/2014/main" id="{2752B7B9-3C66-4D77-8549-1A79AF722C79}"/>
                </a:ext>
              </a:extLst>
            </p:cNvPr>
            <p:cNvSpPr/>
            <p:nvPr userDrawn="1"/>
          </p:nvSpPr>
          <p:spPr>
            <a:xfrm>
              <a:off x="6733656" y="2779972"/>
              <a:ext cx="294046" cy="407815"/>
            </a:xfrm>
            <a:prstGeom prst="rect">
              <a:avLst/>
            </a:prstGeom>
            <a:solidFill>
              <a:srgbClr val="7F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latin typeface="Equinor Medium" panose="020B0603050302040203" pitchFamily="34" charset="0"/>
                </a:rPr>
                <a:t>9</a:t>
              </a:r>
            </a:p>
          </p:txBody>
        </p:sp>
        <p:sp>
          <p:nvSpPr>
            <p:cNvPr id="55" name="Rectangle 54">
              <a:extLst>
                <a:ext uri="{FF2B5EF4-FFF2-40B4-BE49-F238E27FC236}">
                  <a16:creationId xmlns:a16="http://schemas.microsoft.com/office/drawing/2014/main" id="{DE62ED66-1584-4F25-A214-7BAA4F6C7392}"/>
                </a:ext>
              </a:extLst>
            </p:cNvPr>
            <p:cNvSpPr/>
            <p:nvPr userDrawn="1"/>
          </p:nvSpPr>
          <p:spPr>
            <a:xfrm>
              <a:off x="7027702" y="2779972"/>
              <a:ext cx="294046" cy="407815"/>
            </a:xfrm>
            <a:prstGeom prst="rect">
              <a:avLst/>
            </a:prstGeom>
            <a:solidFill>
              <a:srgbClr val="B2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solidFill>
                    <a:srgbClr val="007079"/>
                  </a:solidFill>
                  <a:latin typeface="Equinor Medium" panose="020B0603050302040203" pitchFamily="34" charset="0"/>
                </a:rPr>
                <a:t>10</a:t>
              </a:r>
            </a:p>
          </p:txBody>
        </p:sp>
        <p:sp>
          <p:nvSpPr>
            <p:cNvPr id="56" name="Rectangle 55">
              <a:extLst>
                <a:ext uri="{FF2B5EF4-FFF2-40B4-BE49-F238E27FC236}">
                  <a16:creationId xmlns:a16="http://schemas.microsoft.com/office/drawing/2014/main" id="{0600CF2B-0C53-479D-9F2D-741B657C20BA}"/>
                </a:ext>
              </a:extLst>
            </p:cNvPr>
            <p:cNvSpPr/>
            <p:nvPr userDrawn="1"/>
          </p:nvSpPr>
          <p:spPr>
            <a:xfrm>
              <a:off x="7325721" y="2779972"/>
              <a:ext cx="294046" cy="407815"/>
            </a:xfrm>
            <a:prstGeom prst="rect">
              <a:avLst/>
            </a:prstGeom>
            <a:solidFill>
              <a:srgbClr val="E6F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solidFill>
                    <a:srgbClr val="007079"/>
                  </a:solidFill>
                  <a:latin typeface="Equinor Medium" panose="020B0603050302040203" pitchFamily="34" charset="0"/>
                </a:rPr>
                <a:t>11</a:t>
              </a:r>
            </a:p>
          </p:txBody>
        </p:sp>
        <p:sp>
          <p:nvSpPr>
            <p:cNvPr id="57" name="Rectangle 56">
              <a:extLst>
                <a:ext uri="{FF2B5EF4-FFF2-40B4-BE49-F238E27FC236}">
                  <a16:creationId xmlns:a16="http://schemas.microsoft.com/office/drawing/2014/main" id="{B1827E3A-11BD-4523-83FF-5B19150BD40F}"/>
                </a:ext>
              </a:extLst>
            </p:cNvPr>
            <p:cNvSpPr/>
            <p:nvPr userDrawn="1"/>
          </p:nvSpPr>
          <p:spPr>
            <a:xfrm>
              <a:off x="7619768" y="2779972"/>
              <a:ext cx="294046" cy="407815"/>
            </a:xfrm>
            <a:prstGeom prst="rect">
              <a:avLst/>
            </a:prstGeom>
            <a:solidFill>
              <a:srgbClr val="F2F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solidFill>
                    <a:srgbClr val="007079"/>
                  </a:solidFill>
                  <a:latin typeface="Equinor Medium" panose="020B0603050302040203" pitchFamily="34" charset="0"/>
                </a:rPr>
                <a:t>12</a:t>
              </a:r>
            </a:p>
          </p:txBody>
        </p:sp>
      </p:grpSp>
      <p:grpSp>
        <p:nvGrpSpPr>
          <p:cNvPr id="76" name="Group 75">
            <a:extLst>
              <a:ext uri="{FF2B5EF4-FFF2-40B4-BE49-F238E27FC236}">
                <a16:creationId xmlns:a16="http://schemas.microsoft.com/office/drawing/2014/main" id="{404F7436-ACC1-45EB-80E4-774DE526873D}"/>
              </a:ext>
            </a:extLst>
          </p:cNvPr>
          <p:cNvGrpSpPr/>
          <p:nvPr userDrawn="1"/>
        </p:nvGrpSpPr>
        <p:grpSpPr>
          <a:xfrm>
            <a:off x="3643783" y="3662464"/>
            <a:ext cx="3560064" cy="407815"/>
            <a:chOff x="4357445" y="3813575"/>
            <a:chExt cx="3560064" cy="407815"/>
          </a:xfrm>
        </p:grpSpPr>
        <p:sp>
          <p:nvSpPr>
            <p:cNvPr id="58" name="Rectangle 57">
              <a:extLst>
                <a:ext uri="{FF2B5EF4-FFF2-40B4-BE49-F238E27FC236}">
                  <a16:creationId xmlns:a16="http://schemas.microsoft.com/office/drawing/2014/main" id="{0E61277A-BB2B-4C10-98B1-130C7C740446}"/>
                </a:ext>
              </a:extLst>
            </p:cNvPr>
            <p:cNvSpPr/>
            <p:nvPr userDrawn="1"/>
          </p:nvSpPr>
          <p:spPr>
            <a:xfrm>
              <a:off x="4357445" y="3813575"/>
              <a:ext cx="294046" cy="407815"/>
            </a:xfrm>
            <a:prstGeom prst="rect">
              <a:avLst/>
            </a:prstGeom>
            <a:solidFill>
              <a:srgbClr val="243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latin typeface="Equinor Medium" panose="020B0603050302040203" pitchFamily="34" charset="0"/>
                </a:rPr>
                <a:t>1</a:t>
              </a:r>
            </a:p>
          </p:txBody>
        </p:sp>
        <p:sp>
          <p:nvSpPr>
            <p:cNvPr id="59" name="Rectangle 58">
              <a:extLst>
                <a:ext uri="{FF2B5EF4-FFF2-40B4-BE49-F238E27FC236}">
                  <a16:creationId xmlns:a16="http://schemas.microsoft.com/office/drawing/2014/main" id="{278926F9-C626-4057-82BE-D650FD72246A}"/>
                </a:ext>
              </a:extLst>
            </p:cNvPr>
            <p:cNvSpPr/>
            <p:nvPr userDrawn="1"/>
          </p:nvSpPr>
          <p:spPr>
            <a:xfrm>
              <a:off x="4951267" y="3813575"/>
              <a:ext cx="294046" cy="407815"/>
            </a:xfrm>
            <a:prstGeom prst="rect">
              <a:avLst/>
            </a:prstGeom>
            <a:solidFill>
              <a:srgbClr val="657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latin typeface="Equinor Medium" panose="020B0603050302040203" pitchFamily="34" charset="0"/>
                </a:rPr>
                <a:t>3</a:t>
              </a:r>
            </a:p>
          </p:txBody>
        </p:sp>
        <p:sp>
          <p:nvSpPr>
            <p:cNvPr id="60" name="Rectangle 59">
              <a:extLst>
                <a:ext uri="{FF2B5EF4-FFF2-40B4-BE49-F238E27FC236}">
                  <a16:creationId xmlns:a16="http://schemas.microsoft.com/office/drawing/2014/main" id="{E5B3F980-A17D-44DB-9AE3-CDA5CA5C2552}"/>
                </a:ext>
              </a:extLst>
            </p:cNvPr>
            <p:cNvSpPr/>
            <p:nvPr userDrawn="1"/>
          </p:nvSpPr>
          <p:spPr>
            <a:xfrm>
              <a:off x="5545089" y="3813575"/>
              <a:ext cx="294046" cy="407815"/>
            </a:xfrm>
            <a:prstGeom prst="rect">
              <a:avLst/>
            </a:prstGeom>
            <a:solidFill>
              <a:srgbClr val="919B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latin typeface="Equinor Medium" panose="020B0603050302040203" pitchFamily="34" charset="0"/>
                </a:rPr>
                <a:t>5</a:t>
              </a:r>
            </a:p>
          </p:txBody>
        </p:sp>
        <p:sp>
          <p:nvSpPr>
            <p:cNvPr id="61" name="Rectangle 60">
              <a:extLst>
                <a:ext uri="{FF2B5EF4-FFF2-40B4-BE49-F238E27FC236}">
                  <a16:creationId xmlns:a16="http://schemas.microsoft.com/office/drawing/2014/main" id="{727DF08E-31B7-45C9-AA91-8F83C413897F}"/>
                </a:ext>
              </a:extLst>
            </p:cNvPr>
            <p:cNvSpPr/>
            <p:nvPr userDrawn="1"/>
          </p:nvSpPr>
          <p:spPr>
            <a:xfrm>
              <a:off x="7623463" y="3813575"/>
              <a:ext cx="294046" cy="407815"/>
            </a:xfrm>
            <a:prstGeom prst="rect">
              <a:avLst/>
            </a:prstGeom>
            <a:solidFill>
              <a:srgbClr val="BDC3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latin typeface="Equinor Medium" panose="020B0603050302040203" pitchFamily="34" charset="0"/>
                </a:rPr>
                <a:t>12</a:t>
              </a:r>
            </a:p>
          </p:txBody>
        </p:sp>
        <p:sp>
          <p:nvSpPr>
            <p:cNvPr id="62" name="Rectangle 61">
              <a:extLst>
                <a:ext uri="{FF2B5EF4-FFF2-40B4-BE49-F238E27FC236}">
                  <a16:creationId xmlns:a16="http://schemas.microsoft.com/office/drawing/2014/main" id="{27A9CC3F-FD2D-4576-AECE-83F97FF385E8}"/>
                </a:ext>
              </a:extLst>
            </p:cNvPr>
            <p:cNvSpPr/>
            <p:nvPr userDrawn="1"/>
          </p:nvSpPr>
          <p:spPr>
            <a:xfrm>
              <a:off x="4654356" y="3813575"/>
              <a:ext cx="294046" cy="407815"/>
            </a:xfrm>
            <a:prstGeom prst="rect">
              <a:avLst/>
            </a:prstGeom>
            <a:solidFill>
              <a:srgbClr val="D5EA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solidFill>
                    <a:srgbClr val="FF1243"/>
                  </a:solidFill>
                  <a:latin typeface="Equinor Medium" panose="020B0603050302040203" pitchFamily="34" charset="0"/>
                </a:rPr>
                <a:t>2</a:t>
              </a:r>
            </a:p>
          </p:txBody>
        </p:sp>
        <p:sp>
          <p:nvSpPr>
            <p:cNvPr id="63" name="Rectangle 62">
              <a:extLst>
                <a:ext uri="{FF2B5EF4-FFF2-40B4-BE49-F238E27FC236}">
                  <a16:creationId xmlns:a16="http://schemas.microsoft.com/office/drawing/2014/main" id="{199875B2-76E7-4B71-A1E8-27532C80318F}"/>
                </a:ext>
              </a:extLst>
            </p:cNvPr>
            <p:cNvSpPr/>
            <p:nvPr userDrawn="1"/>
          </p:nvSpPr>
          <p:spPr>
            <a:xfrm>
              <a:off x="5248178" y="3813575"/>
              <a:ext cx="294046" cy="407815"/>
            </a:xfrm>
            <a:prstGeom prst="rect">
              <a:avLst/>
            </a:prstGeom>
            <a:solidFill>
              <a:srgbClr val="EAF4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solidFill>
                    <a:srgbClr val="FF1243"/>
                  </a:solidFill>
                  <a:latin typeface="Equinor Medium" panose="020B0603050302040203" pitchFamily="34" charset="0"/>
                </a:rPr>
                <a:t>4</a:t>
              </a:r>
            </a:p>
          </p:txBody>
        </p:sp>
        <p:sp>
          <p:nvSpPr>
            <p:cNvPr id="64" name="Rectangle 63">
              <a:extLst>
                <a:ext uri="{FF2B5EF4-FFF2-40B4-BE49-F238E27FC236}">
                  <a16:creationId xmlns:a16="http://schemas.microsoft.com/office/drawing/2014/main" id="{B49BE14A-543D-4A32-BC2C-297D45D9C81D}"/>
                </a:ext>
              </a:extLst>
            </p:cNvPr>
            <p:cNvSpPr/>
            <p:nvPr userDrawn="1"/>
          </p:nvSpPr>
          <p:spPr>
            <a:xfrm>
              <a:off x="5842000" y="3813575"/>
              <a:ext cx="294046" cy="407815"/>
            </a:xfrm>
            <a:prstGeom prst="rect">
              <a:avLst/>
            </a:prstGeom>
            <a:solidFill>
              <a:srgbClr val="0070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latin typeface="Equinor Medium" panose="020B0603050302040203" pitchFamily="34" charset="0"/>
                </a:rPr>
                <a:t>6</a:t>
              </a:r>
            </a:p>
          </p:txBody>
        </p:sp>
        <p:sp>
          <p:nvSpPr>
            <p:cNvPr id="65" name="Rectangle 64">
              <a:extLst>
                <a:ext uri="{FF2B5EF4-FFF2-40B4-BE49-F238E27FC236}">
                  <a16:creationId xmlns:a16="http://schemas.microsoft.com/office/drawing/2014/main" id="{820AF967-0EFC-4753-8365-71DDCBCCD1BF}"/>
                </a:ext>
              </a:extLst>
            </p:cNvPr>
            <p:cNvSpPr/>
            <p:nvPr userDrawn="1"/>
          </p:nvSpPr>
          <p:spPr>
            <a:xfrm>
              <a:off x="6138911" y="3813575"/>
              <a:ext cx="294046" cy="407815"/>
            </a:xfrm>
            <a:prstGeom prst="rect">
              <a:avLst/>
            </a:prstGeom>
            <a:solidFill>
              <a:srgbClr val="4C9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latin typeface="Equinor Medium" panose="020B0603050302040203" pitchFamily="34" charset="0"/>
                </a:rPr>
                <a:t>7</a:t>
              </a:r>
            </a:p>
          </p:txBody>
        </p:sp>
        <p:sp>
          <p:nvSpPr>
            <p:cNvPr id="66" name="Rectangle 65">
              <a:extLst>
                <a:ext uri="{FF2B5EF4-FFF2-40B4-BE49-F238E27FC236}">
                  <a16:creationId xmlns:a16="http://schemas.microsoft.com/office/drawing/2014/main" id="{373C60FF-929C-43DA-BE7F-25A20D3C2F77}"/>
                </a:ext>
              </a:extLst>
            </p:cNvPr>
            <p:cNvSpPr/>
            <p:nvPr userDrawn="1"/>
          </p:nvSpPr>
          <p:spPr>
            <a:xfrm>
              <a:off x="6435822" y="3813575"/>
              <a:ext cx="294046" cy="407815"/>
            </a:xfrm>
            <a:prstGeom prst="rect">
              <a:avLst/>
            </a:prstGeom>
            <a:solidFill>
              <a:srgbClr val="7F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latin typeface="Equinor Medium" panose="020B0603050302040203" pitchFamily="34" charset="0"/>
                </a:rPr>
                <a:t>8</a:t>
              </a:r>
            </a:p>
          </p:txBody>
        </p:sp>
        <p:sp>
          <p:nvSpPr>
            <p:cNvPr id="67" name="Rectangle 66">
              <a:extLst>
                <a:ext uri="{FF2B5EF4-FFF2-40B4-BE49-F238E27FC236}">
                  <a16:creationId xmlns:a16="http://schemas.microsoft.com/office/drawing/2014/main" id="{FAB2EA6B-7912-467E-979D-3590260E8003}"/>
                </a:ext>
              </a:extLst>
            </p:cNvPr>
            <p:cNvSpPr/>
            <p:nvPr userDrawn="1"/>
          </p:nvSpPr>
          <p:spPr>
            <a:xfrm>
              <a:off x="7029644" y="3813575"/>
              <a:ext cx="294046" cy="407815"/>
            </a:xfrm>
            <a:prstGeom prst="rect">
              <a:avLst/>
            </a:prstGeom>
            <a:solidFill>
              <a:srgbClr val="B2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solidFill>
                    <a:srgbClr val="007079"/>
                  </a:solidFill>
                  <a:latin typeface="Equinor Medium" panose="020B0603050302040203" pitchFamily="34" charset="0"/>
                </a:rPr>
                <a:t>10</a:t>
              </a:r>
            </a:p>
          </p:txBody>
        </p:sp>
        <p:sp>
          <p:nvSpPr>
            <p:cNvPr id="68" name="Rectangle 67">
              <a:extLst>
                <a:ext uri="{FF2B5EF4-FFF2-40B4-BE49-F238E27FC236}">
                  <a16:creationId xmlns:a16="http://schemas.microsoft.com/office/drawing/2014/main" id="{38D3EE77-4EFB-4806-BA1D-B3F98E59234E}"/>
                </a:ext>
              </a:extLst>
            </p:cNvPr>
            <p:cNvSpPr/>
            <p:nvPr userDrawn="1"/>
          </p:nvSpPr>
          <p:spPr>
            <a:xfrm>
              <a:off x="6732733" y="3813575"/>
              <a:ext cx="294046" cy="407815"/>
            </a:xfrm>
            <a:prstGeom prst="rect">
              <a:avLst/>
            </a:prstGeom>
            <a:solidFill>
              <a:srgbClr val="E6F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solidFill>
                    <a:srgbClr val="007079"/>
                  </a:solidFill>
                  <a:latin typeface="Equinor Medium" panose="020B0603050302040203" pitchFamily="34" charset="0"/>
                </a:rPr>
                <a:t>9</a:t>
              </a:r>
            </a:p>
          </p:txBody>
        </p:sp>
        <p:sp>
          <p:nvSpPr>
            <p:cNvPr id="69" name="Rectangle 68">
              <a:extLst>
                <a:ext uri="{FF2B5EF4-FFF2-40B4-BE49-F238E27FC236}">
                  <a16:creationId xmlns:a16="http://schemas.microsoft.com/office/drawing/2014/main" id="{C89D4522-7A82-43B4-AA80-E65EE4E54DE0}"/>
                </a:ext>
              </a:extLst>
            </p:cNvPr>
            <p:cNvSpPr/>
            <p:nvPr userDrawn="1"/>
          </p:nvSpPr>
          <p:spPr>
            <a:xfrm>
              <a:off x="7326555" y="3813575"/>
              <a:ext cx="294046" cy="407815"/>
            </a:xfrm>
            <a:prstGeom prst="rect">
              <a:avLst/>
            </a:prstGeom>
            <a:solidFill>
              <a:srgbClr val="F2F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solidFill>
                    <a:srgbClr val="007079"/>
                  </a:solidFill>
                  <a:latin typeface="Equinor Medium" panose="020B0603050302040203" pitchFamily="34" charset="0"/>
                </a:rPr>
                <a:t>11</a:t>
              </a:r>
            </a:p>
          </p:txBody>
        </p:sp>
      </p:grpSp>
      <p:sp>
        <p:nvSpPr>
          <p:cNvPr id="72" name="Rectangle 71">
            <a:extLst>
              <a:ext uri="{FF2B5EF4-FFF2-40B4-BE49-F238E27FC236}">
                <a16:creationId xmlns:a16="http://schemas.microsoft.com/office/drawing/2014/main" id="{A7F6FDD4-8CAB-45D1-8987-DF0CB3DE6E4F}"/>
              </a:ext>
            </a:extLst>
          </p:cNvPr>
          <p:cNvSpPr/>
          <p:nvPr userDrawn="1"/>
        </p:nvSpPr>
        <p:spPr>
          <a:xfrm>
            <a:off x="3512915" y="1648763"/>
            <a:ext cx="2510624" cy="307777"/>
          </a:xfrm>
          <a:prstGeom prst="rect">
            <a:avLst/>
          </a:prstGeom>
        </p:spPr>
        <p:txBody>
          <a:bodyPr wrap="none">
            <a:spAutoFit/>
          </a:bodyPr>
          <a:lstStyle/>
          <a:p>
            <a:r>
              <a:rPr kumimoji="0" lang="en-GB" sz="1400" b="0" i="0" u="sng" strike="noStrike" kern="1200" cap="none" spc="0" normalizeH="0" baseline="0" noProof="0" dirty="0" err="1">
                <a:ln>
                  <a:noFill/>
                </a:ln>
                <a:solidFill>
                  <a:prstClr val="black"/>
                </a:solidFill>
                <a:effectLst/>
                <a:uLnTx/>
                <a:uFillTx/>
                <a:latin typeface="Equinor Medium" panose="020B0603050302040203" pitchFamily="34" charset="0"/>
                <a:ea typeface="+mn-ea"/>
                <a:cs typeface="+mn-cs"/>
              </a:rPr>
              <a:t>Color</a:t>
            </a:r>
            <a:r>
              <a:rPr kumimoji="0" lang="en-GB" sz="1400" b="0" i="0" u="sng" strike="noStrike" kern="1200" cap="none" spc="0" normalizeH="0" baseline="0" noProof="0" dirty="0">
                <a:ln>
                  <a:noFill/>
                </a:ln>
                <a:solidFill>
                  <a:prstClr val="black"/>
                </a:solidFill>
                <a:effectLst/>
                <a:uLnTx/>
                <a:uFillTx/>
                <a:latin typeface="Equinor Medium" panose="020B0603050302040203" pitchFamily="34" charset="0"/>
                <a:ea typeface="+mn-ea"/>
                <a:cs typeface="+mn-cs"/>
              </a:rPr>
              <a:t> combination for charts:</a:t>
            </a:r>
            <a:endParaRPr lang="en-GB" noProof="0" dirty="0"/>
          </a:p>
        </p:txBody>
      </p:sp>
      <p:sp>
        <p:nvSpPr>
          <p:cNvPr id="73" name="Rectangle 72">
            <a:extLst>
              <a:ext uri="{FF2B5EF4-FFF2-40B4-BE49-F238E27FC236}">
                <a16:creationId xmlns:a16="http://schemas.microsoft.com/office/drawing/2014/main" id="{2524B282-9056-4A2C-A336-CB6C1BD3E4D4}"/>
              </a:ext>
            </a:extLst>
          </p:cNvPr>
          <p:cNvSpPr/>
          <p:nvPr userDrawn="1"/>
        </p:nvSpPr>
        <p:spPr>
          <a:xfrm>
            <a:off x="3549306" y="3278965"/>
            <a:ext cx="4121641" cy="307777"/>
          </a:xfrm>
          <a:prstGeom prst="rect">
            <a:avLst/>
          </a:prstGeom>
        </p:spPr>
        <p:txBody>
          <a:bodyPr wrap="none">
            <a:spAutoFit/>
          </a:bodyPr>
          <a:lstStyle/>
          <a:p>
            <a:r>
              <a:rPr kumimoji="0" lang="en-GB" sz="1400" b="0" i="0" u="sng" strike="noStrike" kern="1200" cap="none" spc="0" normalizeH="0" baseline="0" noProof="0" dirty="0">
                <a:ln>
                  <a:noFill/>
                </a:ln>
                <a:solidFill>
                  <a:prstClr val="black"/>
                </a:solidFill>
                <a:effectLst/>
                <a:uLnTx/>
                <a:uFillTx/>
                <a:latin typeface="Equinor Medium" panose="020B0603050302040203" pitchFamily="34" charset="0"/>
                <a:ea typeface="+mn-ea"/>
                <a:cs typeface="+mn-cs"/>
              </a:rPr>
              <a:t>Reorder the </a:t>
            </a:r>
            <a:r>
              <a:rPr kumimoji="0" lang="en-GB" sz="1400" b="0" i="0" u="sng" strike="noStrike" kern="1200" cap="none" spc="0" normalizeH="0" baseline="0" noProof="0" dirty="0" err="1">
                <a:ln>
                  <a:noFill/>
                </a:ln>
                <a:solidFill>
                  <a:prstClr val="black"/>
                </a:solidFill>
                <a:effectLst/>
                <a:uLnTx/>
                <a:uFillTx/>
                <a:latin typeface="Equinor Medium" panose="020B0603050302040203" pitchFamily="34" charset="0"/>
                <a:ea typeface="+mn-ea"/>
                <a:cs typeface="+mn-cs"/>
              </a:rPr>
              <a:t>colors</a:t>
            </a:r>
            <a:r>
              <a:rPr kumimoji="0" lang="en-GB" sz="1400" b="0" i="0" u="sng" strike="noStrike" kern="1200" cap="none" spc="0" normalizeH="0" baseline="0" noProof="0" dirty="0">
                <a:ln>
                  <a:noFill/>
                </a:ln>
                <a:solidFill>
                  <a:prstClr val="black"/>
                </a:solidFill>
                <a:effectLst/>
                <a:uLnTx/>
                <a:uFillTx/>
                <a:latin typeface="Equinor Medium" panose="020B0603050302040203" pitchFamily="34" charset="0"/>
                <a:ea typeface="+mn-ea"/>
                <a:cs typeface="+mn-cs"/>
              </a:rPr>
              <a:t> when you need more contrast:</a:t>
            </a:r>
            <a:endParaRPr lang="en-GB" noProof="0" dirty="0"/>
          </a:p>
        </p:txBody>
      </p:sp>
      <p:sp>
        <p:nvSpPr>
          <p:cNvPr id="74" name="Rectangle 73">
            <a:extLst>
              <a:ext uri="{FF2B5EF4-FFF2-40B4-BE49-F238E27FC236}">
                <a16:creationId xmlns:a16="http://schemas.microsoft.com/office/drawing/2014/main" id="{2EA7B77E-5A74-4FC7-8B9E-E878C71F3FAB}"/>
              </a:ext>
            </a:extLst>
          </p:cNvPr>
          <p:cNvSpPr/>
          <p:nvPr userDrawn="1"/>
        </p:nvSpPr>
        <p:spPr>
          <a:xfrm>
            <a:off x="3551946" y="4683409"/>
            <a:ext cx="3983783" cy="307777"/>
          </a:xfrm>
          <a:prstGeom prst="rect">
            <a:avLst/>
          </a:prstGeom>
        </p:spPr>
        <p:txBody>
          <a:bodyPr wrap="none">
            <a:spAutoFit/>
          </a:bodyPr>
          <a:lstStyle/>
          <a:p>
            <a:r>
              <a:rPr kumimoji="0" lang="en-GB" sz="1400" b="0" i="0" u="sng" strike="noStrike" kern="1200" cap="none" spc="0" normalizeH="0" baseline="0" noProof="0" dirty="0">
                <a:ln>
                  <a:noFill/>
                </a:ln>
                <a:solidFill>
                  <a:prstClr val="black"/>
                </a:solidFill>
                <a:effectLst/>
                <a:uLnTx/>
                <a:uFillTx/>
                <a:latin typeface="Equinor Medium" panose="020B0603050302040203" pitchFamily="34" charset="0"/>
                <a:ea typeface="+mn-ea"/>
                <a:cs typeface="+mn-cs"/>
              </a:rPr>
              <a:t>Different tints to use on charts and infographics:</a:t>
            </a:r>
            <a:endParaRPr lang="en-GB" noProof="0" dirty="0"/>
          </a:p>
        </p:txBody>
      </p:sp>
      <p:grpSp>
        <p:nvGrpSpPr>
          <p:cNvPr id="78" name="Group 77">
            <a:extLst>
              <a:ext uri="{FF2B5EF4-FFF2-40B4-BE49-F238E27FC236}">
                <a16:creationId xmlns:a16="http://schemas.microsoft.com/office/drawing/2014/main" id="{C6632EE5-9A9D-459E-A254-E25220CD72D7}"/>
              </a:ext>
            </a:extLst>
          </p:cNvPr>
          <p:cNvGrpSpPr/>
          <p:nvPr userDrawn="1"/>
        </p:nvGrpSpPr>
        <p:grpSpPr>
          <a:xfrm rot="16200000">
            <a:off x="4320578" y="4504301"/>
            <a:ext cx="155539" cy="1509130"/>
            <a:chOff x="12302028" y="154594"/>
            <a:chExt cx="155539" cy="1509130"/>
          </a:xfrm>
        </p:grpSpPr>
        <p:sp>
          <p:nvSpPr>
            <p:cNvPr id="79" name="Rectangle 188">
              <a:extLst>
                <a:ext uri="{FF2B5EF4-FFF2-40B4-BE49-F238E27FC236}">
                  <a16:creationId xmlns:a16="http://schemas.microsoft.com/office/drawing/2014/main" id="{93B98694-5CDD-44CA-A397-394D522D6FAE}"/>
                </a:ext>
              </a:extLst>
            </p:cNvPr>
            <p:cNvSpPr/>
            <p:nvPr userDrawn="1"/>
          </p:nvSpPr>
          <p:spPr>
            <a:xfrm>
              <a:off x="12302028" y="614376"/>
              <a:ext cx="155539" cy="152988"/>
            </a:xfrm>
            <a:prstGeom prst="rect">
              <a:avLst/>
            </a:prstGeom>
            <a:solidFill>
              <a:srgbClr val="FF124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0" name="Rectangle 189">
              <a:extLst>
                <a:ext uri="{FF2B5EF4-FFF2-40B4-BE49-F238E27FC236}">
                  <a16:creationId xmlns:a16="http://schemas.microsoft.com/office/drawing/2014/main" id="{DEB1628A-A422-42DB-BCA4-023804DEBDB6}"/>
                </a:ext>
              </a:extLst>
            </p:cNvPr>
            <p:cNvSpPr/>
            <p:nvPr userDrawn="1"/>
          </p:nvSpPr>
          <p:spPr>
            <a:xfrm>
              <a:off x="12302028" y="793012"/>
              <a:ext cx="155539" cy="152988"/>
            </a:xfrm>
            <a:prstGeom prst="rect">
              <a:avLst/>
            </a:prstGeom>
            <a:solidFill>
              <a:srgbClr val="FF597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1" name="Rectangle 190">
              <a:extLst>
                <a:ext uri="{FF2B5EF4-FFF2-40B4-BE49-F238E27FC236}">
                  <a16:creationId xmlns:a16="http://schemas.microsoft.com/office/drawing/2014/main" id="{4E526B04-FE6E-4703-8265-93E819C834F8}"/>
                </a:ext>
              </a:extLst>
            </p:cNvPr>
            <p:cNvSpPr/>
            <p:nvPr userDrawn="1"/>
          </p:nvSpPr>
          <p:spPr>
            <a:xfrm>
              <a:off x="12302028" y="971648"/>
              <a:ext cx="155539" cy="152988"/>
            </a:xfrm>
            <a:prstGeom prst="rect">
              <a:avLst/>
            </a:prstGeom>
            <a:solidFill>
              <a:srgbClr val="FF88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2" name="Rectangle 191">
              <a:extLst>
                <a:ext uri="{FF2B5EF4-FFF2-40B4-BE49-F238E27FC236}">
                  <a16:creationId xmlns:a16="http://schemas.microsoft.com/office/drawing/2014/main" id="{40E543F4-74C9-4458-9288-2D986D5CBDF4}"/>
                </a:ext>
              </a:extLst>
            </p:cNvPr>
            <p:cNvSpPr/>
            <p:nvPr userDrawn="1"/>
          </p:nvSpPr>
          <p:spPr>
            <a:xfrm>
              <a:off x="12302028" y="1150284"/>
              <a:ext cx="155539" cy="152988"/>
            </a:xfrm>
            <a:prstGeom prst="rect">
              <a:avLst/>
            </a:prstGeom>
            <a:solidFill>
              <a:srgbClr val="FFB7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3" name="Rectangle 192">
              <a:extLst>
                <a:ext uri="{FF2B5EF4-FFF2-40B4-BE49-F238E27FC236}">
                  <a16:creationId xmlns:a16="http://schemas.microsoft.com/office/drawing/2014/main" id="{AED80F77-9904-4F82-AA14-76102624F12F}"/>
                </a:ext>
              </a:extLst>
            </p:cNvPr>
            <p:cNvSpPr/>
            <p:nvPr userDrawn="1"/>
          </p:nvSpPr>
          <p:spPr>
            <a:xfrm>
              <a:off x="12302028" y="1328920"/>
              <a:ext cx="155539" cy="152988"/>
            </a:xfrm>
            <a:prstGeom prst="rect">
              <a:avLst/>
            </a:prstGeom>
            <a:solidFill>
              <a:srgbClr val="FFD0D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4" name="Rectangle 31">
              <a:extLst>
                <a:ext uri="{FF2B5EF4-FFF2-40B4-BE49-F238E27FC236}">
                  <a16:creationId xmlns:a16="http://schemas.microsoft.com/office/drawing/2014/main" id="{482395E8-3386-4667-ACF3-CCBC41A88A4C}"/>
                </a:ext>
              </a:extLst>
            </p:cNvPr>
            <p:cNvSpPr/>
            <p:nvPr userDrawn="1"/>
          </p:nvSpPr>
          <p:spPr>
            <a:xfrm>
              <a:off x="12302028" y="381213"/>
              <a:ext cx="155539" cy="15298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5" name="Rectangle 33">
              <a:extLst>
                <a:ext uri="{FF2B5EF4-FFF2-40B4-BE49-F238E27FC236}">
                  <a16:creationId xmlns:a16="http://schemas.microsoft.com/office/drawing/2014/main" id="{BF8AC9EE-524A-4EE8-BF85-BA6A56410EC4}"/>
                </a:ext>
              </a:extLst>
            </p:cNvPr>
            <p:cNvSpPr/>
            <p:nvPr userDrawn="1"/>
          </p:nvSpPr>
          <p:spPr>
            <a:xfrm>
              <a:off x="12302028" y="154594"/>
              <a:ext cx="155539" cy="152988"/>
            </a:xfrm>
            <a:prstGeom prst="rect">
              <a:avLst/>
            </a:prstGeom>
            <a:solidFill>
              <a:srgbClr val="33333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6" name="Rectangle 192">
              <a:extLst>
                <a:ext uri="{FF2B5EF4-FFF2-40B4-BE49-F238E27FC236}">
                  <a16:creationId xmlns:a16="http://schemas.microsoft.com/office/drawing/2014/main" id="{73D5C493-2024-4B1E-A927-4E3BF2520FF4}"/>
                </a:ext>
              </a:extLst>
            </p:cNvPr>
            <p:cNvSpPr/>
            <p:nvPr userDrawn="1"/>
          </p:nvSpPr>
          <p:spPr>
            <a:xfrm>
              <a:off x="12302028" y="1510736"/>
              <a:ext cx="155539" cy="152988"/>
            </a:xfrm>
            <a:prstGeom prst="rect">
              <a:avLst/>
            </a:prstGeom>
            <a:solidFill>
              <a:srgbClr val="FFEC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pic>
        <p:nvPicPr>
          <p:cNvPr id="87" name="Picture 86">
            <a:extLst>
              <a:ext uri="{FF2B5EF4-FFF2-40B4-BE49-F238E27FC236}">
                <a16:creationId xmlns:a16="http://schemas.microsoft.com/office/drawing/2014/main" id="{B18CD131-AFB4-426F-9C86-CECEF6A905D3}"/>
              </a:ext>
            </a:extLst>
          </p:cNvPr>
          <p:cNvPicPr>
            <a:picLocks noChangeAspect="1"/>
          </p:cNvPicPr>
          <p:nvPr userDrawn="1"/>
        </p:nvPicPr>
        <p:blipFill>
          <a:blip r:embed="rId2"/>
          <a:stretch>
            <a:fillRect/>
          </a:stretch>
        </p:blipFill>
        <p:spPr>
          <a:xfrm>
            <a:off x="8456009" y="563402"/>
            <a:ext cx="3521851" cy="5727670"/>
          </a:xfrm>
          <a:prstGeom prst="rect">
            <a:avLst/>
          </a:prstGeom>
        </p:spPr>
      </p:pic>
    </p:spTree>
    <p:extLst>
      <p:ext uri="{BB962C8B-B14F-4D97-AF65-F5344CB8AC3E}">
        <p14:creationId xmlns:p14="http://schemas.microsoft.com/office/powerpoint/2010/main" val="3758912119"/>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485A2D5-8E0C-4CE7-B66B-85030A5E4831}"/>
              </a:ext>
            </a:extLst>
          </p:cNvPr>
          <p:cNvSpPr>
            <a:spLocks noGrp="1"/>
          </p:cNvSpPr>
          <p:nvPr>
            <p:ph type="ctrTitle"/>
          </p:nvPr>
        </p:nvSpPr>
        <p:spPr>
          <a:xfrm>
            <a:off x="2790824" y="1762125"/>
            <a:ext cx="6610351" cy="4857750"/>
          </a:xfrm>
        </p:spPr>
        <p:txBody>
          <a:bodyPr/>
          <a:lstStyle/>
          <a:p>
            <a:r>
              <a:rPr lang="en-US" sz="1600" dirty="0">
                <a:solidFill>
                  <a:schemeClr val="tx1"/>
                </a:solidFill>
                <a:effectLst/>
                <a:latin typeface="Calibri" panose="020F0502020204030204" pitchFamily="34" charset="0"/>
                <a:ea typeface="Calibri" panose="020F0502020204030204" pitchFamily="34" charset="0"/>
              </a:rPr>
              <a:t>Ståle Endre Berg holds a MSc in Finance from Carlson School of </a:t>
            </a:r>
            <a:r>
              <a:rPr lang="en-US" sz="1600" dirty="0" err="1">
                <a:solidFill>
                  <a:schemeClr val="tx1"/>
                </a:solidFill>
                <a:effectLst/>
                <a:latin typeface="Calibri" panose="020F0502020204030204" pitchFamily="34" charset="0"/>
                <a:ea typeface="Calibri" panose="020F0502020204030204" pitchFamily="34" charset="0"/>
              </a:rPr>
              <a:t>Mgmt</a:t>
            </a:r>
            <a:r>
              <a:rPr lang="en-US" sz="1600" dirty="0">
                <a:solidFill>
                  <a:schemeClr val="tx1"/>
                </a:solidFill>
                <a:effectLst/>
                <a:latin typeface="Calibri" panose="020F0502020204030204" pitchFamily="34" charset="0"/>
                <a:ea typeface="Calibri" panose="020F0502020204030204" pitchFamily="34" charset="0"/>
              </a:rPr>
              <a:t>, University of Minnesota, US.</a:t>
            </a:r>
            <a:br>
              <a:rPr lang="nb-NO" sz="1600" dirty="0">
                <a:solidFill>
                  <a:schemeClr val="tx1"/>
                </a:solidFill>
                <a:effectLst/>
                <a:latin typeface="Calibri" panose="020F0502020204030204" pitchFamily="34" charset="0"/>
                <a:ea typeface="Calibri" panose="020F0502020204030204" pitchFamily="34" charset="0"/>
              </a:rPr>
            </a:br>
            <a:r>
              <a:rPr lang="nb-NO" sz="1600" dirty="0">
                <a:solidFill>
                  <a:schemeClr val="tx1"/>
                </a:solidFill>
                <a:effectLst/>
                <a:latin typeface="Calibri" panose="020F0502020204030204" pitchFamily="34" charset="0"/>
                <a:ea typeface="Calibri" panose="020F0502020204030204" pitchFamily="34" charset="0"/>
              </a:rPr>
              <a:t>He </a:t>
            </a:r>
            <a:r>
              <a:rPr lang="nb-NO" sz="1600" dirty="0">
                <a:solidFill>
                  <a:schemeClr val="tx1"/>
                </a:solidFill>
                <a:latin typeface="Calibri" panose="020F0502020204030204" pitchFamily="34" charset="0"/>
                <a:ea typeface="Calibri" panose="020F0502020204030204" pitchFamily="34" charset="0"/>
              </a:rPr>
              <a:t>held </a:t>
            </a:r>
            <a:r>
              <a:rPr lang="nb-NO" sz="1600" dirty="0">
                <a:solidFill>
                  <a:schemeClr val="tx1"/>
                </a:solidFill>
                <a:effectLst/>
                <a:latin typeface="Calibri" panose="020F0502020204030204" pitchFamily="34" charset="0"/>
                <a:ea typeface="Calibri" panose="020F0502020204030204" pitchFamily="34" charset="0"/>
              </a:rPr>
              <a:t>v</a:t>
            </a:r>
            <a:r>
              <a:rPr lang="en-US" sz="1600" dirty="0" err="1">
                <a:solidFill>
                  <a:schemeClr val="tx1"/>
                </a:solidFill>
                <a:effectLst/>
                <a:latin typeface="Calibri" panose="020F0502020204030204" pitchFamily="34" charset="0"/>
                <a:ea typeface="Calibri" panose="020F0502020204030204" pitchFamily="34" charset="0"/>
              </a:rPr>
              <a:t>arious</a:t>
            </a:r>
            <a:r>
              <a:rPr lang="en-US" sz="1600" dirty="0">
                <a:solidFill>
                  <a:schemeClr val="tx1"/>
                </a:solidFill>
                <a:effectLst/>
                <a:latin typeface="Calibri" panose="020F0502020204030204" pitchFamily="34" charset="0"/>
                <a:ea typeface="Calibri" panose="020F0502020204030204" pitchFamily="34" charset="0"/>
              </a:rPr>
              <a:t> trading/trading manager roles in </a:t>
            </a:r>
            <a:r>
              <a:rPr lang="en-US" sz="1600" dirty="0" err="1">
                <a:solidFill>
                  <a:schemeClr val="tx1"/>
                </a:solidFill>
                <a:effectLst/>
                <a:latin typeface="Calibri" panose="020F0502020204030204" pitchFamily="34" charset="0"/>
                <a:ea typeface="Calibri" panose="020F0502020204030204" pitchFamily="34" charset="0"/>
              </a:rPr>
              <a:t>Norsk</a:t>
            </a:r>
            <a:r>
              <a:rPr lang="en-US" sz="1600" dirty="0">
                <a:solidFill>
                  <a:schemeClr val="tx1"/>
                </a:solidFill>
                <a:effectLst/>
                <a:latin typeface="Calibri" panose="020F0502020204030204" pitchFamily="34" charset="0"/>
                <a:ea typeface="Calibri" panose="020F0502020204030204" pitchFamily="34" charset="0"/>
              </a:rPr>
              <a:t> Hydro from 1997 – 2007.</a:t>
            </a:r>
            <a:br>
              <a:rPr lang="nb-NO" sz="1600" dirty="0">
                <a:solidFill>
                  <a:schemeClr val="tx1"/>
                </a:solidFill>
                <a:effectLst/>
                <a:latin typeface="Calibri" panose="020F0502020204030204" pitchFamily="34" charset="0"/>
                <a:ea typeface="Calibri" panose="020F0502020204030204" pitchFamily="34" charset="0"/>
              </a:rPr>
            </a:br>
            <a:r>
              <a:rPr lang="en-US" sz="1600" dirty="0">
                <a:solidFill>
                  <a:schemeClr val="tx1"/>
                </a:solidFill>
                <a:effectLst/>
                <a:latin typeface="Calibri" panose="020F0502020204030204" pitchFamily="34" charset="0"/>
                <a:ea typeface="Calibri" panose="020F0502020204030204" pitchFamily="34" charset="0"/>
              </a:rPr>
              <a:t>Joined </a:t>
            </a:r>
            <a:r>
              <a:rPr lang="en-US" sz="1600" dirty="0" err="1">
                <a:solidFill>
                  <a:schemeClr val="tx1"/>
                </a:solidFill>
                <a:effectLst/>
                <a:latin typeface="Calibri" panose="020F0502020204030204" pitchFamily="34" charset="0"/>
                <a:ea typeface="Calibri" panose="020F0502020204030204" pitchFamily="34" charset="0"/>
              </a:rPr>
              <a:t>StatoilHydro</a:t>
            </a:r>
            <a:r>
              <a:rPr lang="en-US" sz="1600" dirty="0">
                <a:solidFill>
                  <a:schemeClr val="tx1"/>
                </a:solidFill>
                <a:effectLst/>
                <a:latin typeface="Calibri" panose="020F0502020204030204" pitchFamily="34" charset="0"/>
                <a:ea typeface="Calibri" panose="020F0502020204030204" pitchFamily="34" charset="0"/>
              </a:rPr>
              <a:t>, now Equinor, through the merger in 2007 as VP Products Trading.</a:t>
            </a:r>
            <a:br>
              <a:rPr lang="nb-NO" sz="1600" dirty="0">
                <a:solidFill>
                  <a:schemeClr val="tx1"/>
                </a:solidFill>
                <a:effectLst/>
                <a:latin typeface="Calibri" panose="020F0502020204030204" pitchFamily="34" charset="0"/>
                <a:ea typeface="Calibri" panose="020F0502020204030204" pitchFamily="34" charset="0"/>
              </a:rPr>
            </a:br>
            <a:r>
              <a:rPr lang="en-US" sz="1600" dirty="0">
                <a:solidFill>
                  <a:schemeClr val="tx1"/>
                </a:solidFill>
                <a:effectLst/>
                <a:latin typeface="Calibri" panose="020F0502020204030204" pitchFamily="34" charset="0"/>
                <a:ea typeface="Calibri" panose="020F0502020204030204" pitchFamily="34" charset="0"/>
              </a:rPr>
              <a:t>He held various VP and SVP roles in the downstream area, latest being Global head of crude trading and refining optimization based in London 2014 – 2018.</a:t>
            </a:r>
            <a:br>
              <a:rPr lang="nb-NO" sz="1600" dirty="0">
                <a:solidFill>
                  <a:schemeClr val="tx1"/>
                </a:solidFill>
                <a:effectLst/>
                <a:latin typeface="Calibri" panose="020F0502020204030204" pitchFamily="34" charset="0"/>
                <a:ea typeface="Calibri" panose="020F0502020204030204" pitchFamily="34" charset="0"/>
              </a:rPr>
            </a:br>
            <a:r>
              <a:rPr lang="nb-NO" sz="1600" dirty="0" err="1">
                <a:solidFill>
                  <a:schemeClr val="tx1"/>
                </a:solidFill>
                <a:latin typeface="Calibri" panose="020F0502020204030204" pitchFamily="34" charset="0"/>
                <a:ea typeface="Calibri" panose="020F0502020204030204" pitchFamily="34" charset="0"/>
              </a:rPr>
              <a:t>Took</a:t>
            </a:r>
            <a:r>
              <a:rPr lang="nb-NO" sz="1600" dirty="0">
                <a:solidFill>
                  <a:schemeClr val="tx1"/>
                </a:solidFill>
                <a:latin typeface="Calibri" panose="020F0502020204030204" pitchFamily="34" charset="0"/>
                <a:ea typeface="Calibri" panose="020F0502020204030204" pitchFamily="34" charset="0"/>
              </a:rPr>
              <a:t> </a:t>
            </a:r>
            <a:r>
              <a:rPr lang="nb-NO" sz="1600" dirty="0" err="1">
                <a:solidFill>
                  <a:schemeClr val="tx1"/>
                </a:solidFill>
                <a:latin typeface="Calibri" panose="020F0502020204030204" pitchFamily="34" charset="0"/>
                <a:ea typeface="Calibri" panose="020F0502020204030204" pitchFamily="34" charset="0"/>
              </a:rPr>
              <a:t>on</a:t>
            </a:r>
            <a:r>
              <a:rPr lang="nb-NO" sz="1600" dirty="0">
                <a:solidFill>
                  <a:schemeClr val="tx1"/>
                </a:solidFill>
                <a:latin typeface="Calibri" panose="020F0502020204030204" pitchFamily="34" charset="0"/>
                <a:ea typeface="Calibri" panose="020F0502020204030204" pitchFamily="34" charset="0"/>
              </a:rPr>
              <a:t> </a:t>
            </a:r>
            <a:r>
              <a:rPr lang="nb-NO" sz="1600" dirty="0" err="1">
                <a:solidFill>
                  <a:schemeClr val="tx1"/>
                </a:solidFill>
                <a:latin typeface="Calibri" panose="020F0502020204030204" pitchFamily="34" charset="0"/>
                <a:ea typeface="Calibri" panose="020F0502020204030204" pitchFamily="34" charset="0"/>
              </a:rPr>
              <a:t>the</a:t>
            </a:r>
            <a:r>
              <a:rPr lang="nb-NO" sz="1600" dirty="0">
                <a:solidFill>
                  <a:schemeClr val="tx1"/>
                </a:solidFill>
                <a:effectLst/>
                <a:latin typeface="Calibri" panose="020F0502020204030204" pitchFamily="34" charset="0"/>
                <a:ea typeface="Calibri" panose="020F0502020204030204" pitchFamily="34" charset="0"/>
              </a:rPr>
              <a:t> first </a:t>
            </a:r>
            <a:r>
              <a:rPr lang="nb-NO" sz="1600" dirty="0" err="1">
                <a:solidFill>
                  <a:schemeClr val="tx1"/>
                </a:solidFill>
                <a:effectLst/>
                <a:latin typeface="Calibri" panose="020F0502020204030204" pitchFamily="34" charset="0"/>
                <a:ea typeface="Calibri" panose="020F0502020204030204" pitchFamily="34" charset="0"/>
              </a:rPr>
              <a:t>upstream</a:t>
            </a:r>
            <a:r>
              <a:rPr lang="nb-NO" sz="1600" dirty="0">
                <a:solidFill>
                  <a:schemeClr val="tx1"/>
                </a:solidFill>
                <a:effectLst/>
                <a:latin typeface="Calibri" panose="020F0502020204030204" pitchFamily="34" charset="0"/>
                <a:ea typeface="Calibri" panose="020F0502020204030204" pitchFamily="34" charset="0"/>
              </a:rPr>
              <a:t> </a:t>
            </a:r>
            <a:r>
              <a:rPr lang="nb-NO" sz="1600" dirty="0" err="1">
                <a:solidFill>
                  <a:schemeClr val="tx1"/>
                </a:solidFill>
                <a:effectLst/>
                <a:latin typeface="Calibri" panose="020F0502020204030204" pitchFamily="34" charset="0"/>
                <a:ea typeface="Calibri" panose="020F0502020204030204" pitchFamily="34" charset="0"/>
              </a:rPr>
              <a:t>role</a:t>
            </a:r>
            <a:r>
              <a:rPr lang="nb-NO" sz="1600" dirty="0">
                <a:solidFill>
                  <a:schemeClr val="tx1"/>
                </a:solidFill>
                <a:effectLst/>
                <a:latin typeface="Calibri" panose="020F0502020204030204" pitchFamily="34" charset="0"/>
                <a:ea typeface="Calibri" panose="020F0502020204030204" pitchFamily="34" charset="0"/>
              </a:rPr>
              <a:t> as </a:t>
            </a:r>
            <a:r>
              <a:rPr lang="en-US" sz="1600" dirty="0">
                <a:solidFill>
                  <a:schemeClr val="tx1"/>
                </a:solidFill>
                <a:effectLst/>
                <a:latin typeface="Calibri" panose="020F0502020204030204" pitchFamily="34" charset="0"/>
                <a:ea typeface="Calibri" panose="020F0502020204030204" pitchFamily="34" charset="0"/>
              </a:rPr>
              <a:t>VP Operations Troll 2018 – 2021. Was appointed SVP Corporate Safety in June 2021 in a newly formed corporate SSU function, covering across Safety, Security, Sustainability and Management System and </a:t>
            </a:r>
            <a:r>
              <a:rPr lang="en-US" sz="1600">
                <a:solidFill>
                  <a:schemeClr val="tx1"/>
                </a:solidFill>
                <a:effectLst/>
                <a:latin typeface="Calibri" panose="020F0502020204030204" pitchFamily="34" charset="0"/>
                <a:ea typeface="Calibri" panose="020F0502020204030204" pitchFamily="34" charset="0"/>
              </a:rPr>
              <a:t>Assurance.</a:t>
            </a:r>
            <a:br>
              <a:rPr lang="en-US" sz="1600">
                <a:solidFill>
                  <a:schemeClr val="tx1"/>
                </a:solidFill>
                <a:effectLst/>
                <a:latin typeface="Calibri" panose="020F0502020204030204" pitchFamily="34" charset="0"/>
                <a:ea typeface="Calibri" panose="020F0502020204030204" pitchFamily="34" charset="0"/>
              </a:rPr>
            </a:br>
            <a:br>
              <a:rPr lang="en-US" sz="1600" dirty="0">
                <a:solidFill>
                  <a:schemeClr val="tx1"/>
                </a:solidFill>
                <a:effectLst/>
                <a:latin typeface="Calibri" panose="020F0502020204030204" pitchFamily="34" charset="0"/>
                <a:ea typeface="Calibri" panose="020F0502020204030204" pitchFamily="34" charset="0"/>
              </a:rPr>
            </a:br>
            <a:r>
              <a:rPr lang="en-US" sz="1600" dirty="0">
                <a:solidFill>
                  <a:schemeClr val="tx1"/>
                </a:solidFill>
                <a:latin typeface="Calibri" panose="020F0502020204030204" pitchFamily="34" charset="0"/>
                <a:ea typeface="Calibri" panose="020F0502020204030204" pitchFamily="34" charset="0"/>
              </a:rPr>
              <a:t>P</a:t>
            </a:r>
            <a:r>
              <a:rPr lang="en-US" sz="1600" dirty="0">
                <a:solidFill>
                  <a:schemeClr val="tx1"/>
                </a:solidFill>
                <a:effectLst/>
                <a:latin typeface="Calibri" panose="020F0502020204030204" pitchFamily="34" charset="0"/>
                <a:ea typeface="Calibri" panose="020F0502020204030204" pitchFamily="34" charset="0"/>
              </a:rPr>
              <a:t>ersonal </a:t>
            </a:r>
            <a:r>
              <a:rPr lang="en-US" sz="1600" dirty="0">
                <a:solidFill>
                  <a:schemeClr val="tx1"/>
                </a:solidFill>
                <a:latin typeface="Calibri" panose="020F0502020204030204" pitchFamily="34" charset="0"/>
                <a:ea typeface="Calibri" panose="020F0502020204030204" pitchFamily="34" charset="0"/>
              </a:rPr>
              <a:t>commitment </a:t>
            </a:r>
            <a:r>
              <a:rPr lang="en-US" sz="1600" dirty="0">
                <a:solidFill>
                  <a:schemeClr val="tx1"/>
                </a:solidFill>
                <a:effectLst/>
                <a:latin typeface="Calibri" panose="020F0502020204030204" pitchFamily="34" charset="0"/>
                <a:ea typeface="Calibri" panose="020F0502020204030204" pitchFamily="34" charset="0"/>
              </a:rPr>
              <a:t>on safety:</a:t>
            </a:r>
            <a:br>
              <a:rPr lang="en-US" sz="1600" dirty="0">
                <a:solidFill>
                  <a:schemeClr val="tx1"/>
                </a:solidFill>
                <a:effectLst/>
                <a:latin typeface="Calibri" panose="020F0502020204030204" pitchFamily="34" charset="0"/>
                <a:ea typeface="Calibri" panose="020F0502020204030204" pitchFamily="34" charset="0"/>
              </a:rPr>
            </a:br>
            <a:r>
              <a:rPr lang="en-US" sz="1600" i="1" dirty="0">
                <a:solidFill>
                  <a:schemeClr val="tx1"/>
                </a:solidFill>
                <a:effectLst/>
                <a:latin typeface="Calibri" panose="020F0502020204030204" pitchFamily="34" charset="0"/>
                <a:ea typeface="Calibri" panose="020F0502020204030204" pitchFamily="34" charset="0"/>
              </a:rPr>
              <a:t>“I  make sure that safety has the number one priority in all  encounters with colleagues and stakeholders. </a:t>
            </a:r>
            <a:br>
              <a:rPr lang="en-US" sz="1600" i="1" dirty="0">
                <a:solidFill>
                  <a:schemeClr val="tx1"/>
                </a:solidFill>
                <a:effectLst/>
                <a:latin typeface="Calibri" panose="020F0502020204030204" pitchFamily="34" charset="0"/>
                <a:ea typeface="Calibri" panose="020F0502020204030204" pitchFamily="34" charset="0"/>
              </a:rPr>
            </a:br>
            <a:r>
              <a:rPr lang="en-US" sz="1600" i="1" dirty="0">
                <a:solidFill>
                  <a:schemeClr val="tx1"/>
                </a:solidFill>
                <a:effectLst/>
                <a:latin typeface="Calibri" panose="020F0502020204030204" pitchFamily="34" charset="0"/>
                <a:ea typeface="Calibri" panose="020F0502020204030204" pitchFamily="34" charset="0"/>
              </a:rPr>
              <a:t>I ask for and discuss safety perspective in all our projects and deliveries. </a:t>
            </a:r>
            <a:br>
              <a:rPr lang="en-US" sz="1600" i="1" dirty="0">
                <a:solidFill>
                  <a:schemeClr val="tx1"/>
                </a:solidFill>
                <a:effectLst/>
                <a:latin typeface="Calibri" panose="020F0502020204030204" pitchFamily="34" charset="0"/>
                <a:ea typeface="Calibri" panose="020F0502020204030204" pitchFamily="34" charset="0"/>
              </a:rPr>
            </a:br>
            <a:r>
              <a:rPr lang="en-US" sz="1600" i="1" dirty="0">
                <a:solidFill>
                  <a:schemeClr val="tx1"/>
                </a:solidFill>
                <a:effectLst/>
                <a:latin typeface="Calibri" panose="020F0502020204030204" pitchFamily="34" charset="0"/>
                <a:ea typeface="Calibri" panose="020F0502020204030204" pitchFamily="34" charset="0"/>
              </a:rPr>
              <a:t>I promote our safety focus with my internal and external stakeholders and partners.”</a:t>
            </a:r>
            <a:br>
              <a:rPr lang="nb-NO" sz="1600" i="1" dirty="0">
                <a:solidFill>
                  <a:schemeClr val="tx1"/>
                </a:solidFill>
                <a:effectLst/>
                <a:latin typeface="Calibri" panose="020F0502020204030204" pitchFamily="34" charset="0"/>
                <a:ea typeface="Calibri" panose="020F0502020204030204" pitchFamily="34" charset="0"/>
              </a:rPr>
            </a:br>
            <a:endParaRPr lang="en-GB" sz="1600" i="1" dirty="0">
              <a:solidFill>
                <a:schemeClr val="tx1"/>
              </a:solidFill>
            </a:endParaRPr>
          </a:p>
        </p:txBody>
      </p:sp>
      <p:sp>
        <p:nvSpPr>
          <p:cNvPr id="5" name="AutoShape 4" descr="Profile image of St&amp;#229;le Endre Berg">
            <a:extLst>
              <a:ext uri="{FF2B5EF4-FFF2-40B4-BE49-F238E27FC236}">
                <a16:creationId xmlns:a16="http://schemas.microsoft.com/office/drawing/2014/main" id="{792C4271-20E4-4E92-821A-F88FC8188BC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6" name="AutoShape 6" descr="Profile image of St&amp;#229;le Endre Berg">
            <a:extLst>
              <a:ext uri="{FF2B5EF4-FFF2-40B4-BE49-F238E27FC236}">
                <a16:creationId xmlns:a16="http://schemas.microsoft.com/office/drawing/2014/main" id="{9EA35EEB-D231-49E3-90C7-89272FF5C3BC}"/>
              </a:ext>
            </a:extLst>
          </p:cNvPr>
          <p:cNvSpPr>
            <a:spLocks noChangeAspect="1" noChangeArrowheads="1"/>
          </p:cNvSpPr>
          <p:nvPr/>
        </p:nvSpPr>
        <p:spPr bwMode="auto">
          <a:xfrm>
            <a:off x="333374" y="238125"/>
            <a:ext cx="2457450" cy="21145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pic>
        <p:nvPicPr>
          <p:cNvPr id="9" name="Picture 8">
            <a:extLst>
              <a:ext uri="{FF2B5EF4-FFF2-40B4-BE49-F238E27FC236}">
                <a16:creationId xmlns:a16="http://schemas.microsoft.com/office/drawing/2014/main" id="{D16BBCAC-138E-4D65-AA7A-0F6B7F90C12D}"/>
              </a:ext>
            </a:extLst>
          </p:cNvPr>
          <p:cNvPicPr>
            <a:picLocks noChangeAspect="1"/>
          </p:cNvPicPr>
          <p:nvPr/>
        </p:nvPicPr>
        <p:blipFill>
          <a:blip r:embed="rId2"/>
          <a:stretch>
            <a:fillRect/>
          </a:stretch>
        </p:blipFill>
        <p:spPr>
          <a:xfrm>
            <a:off x="333374" y="261937"/>
            <a:ext cx="1990725" cy="2066925"/>
          </a:xfrm>
          <a:prstGeom prst="rect">
            <a:avLst/>
          </a:prstGeom>
        </p:spPr>
      </p:pic>
    </p:spTree>
    <p:extLst>
      <p:ext uri="{BB962C8B-B14F-4D97-AF65-F5344CB8AC3E}">
        <p14:creationId xmlns:p14="http://schemas.microsoft.com/office/powerpoint/2010/main" val="4007871920"/>
      </p:ext>
    </p:extLst>
  </p:cSld>
  <p:clrMapOvr>
    <a:masterClrMapping/>
  </p:clrMapOvr>
</p:sld>
</file>

<file path=ppt/theme/theme1.xml><?xml version="1.0" encoding="utf-8"?>
<a:theme xmlns:a="http://schemas.openxmlformats.org/drawingml/2006/main" name="Office-tema">
  <a:themeElements>
    <a:clrScheme name="Custom 6">
      <a:dk1>
        <a:srgbClr val="333333"/>
      </a:dk1>
      <a:lt1>
        <a:srgbClr val="FFFFFF"/>
      </a:lt1>
      <a:dk2>
        <a:srgbClr val="7D0023"/>
      </a:dk2>
      <a:lt2>
        <a:srgbClr val="E0E4E7"/>
      </a:lt2>
      <a:accent1>
        <a:srgbClr val="243746"/>
      </a:accent1>
      <a:accent2>
        <a:srgbClr val="007079"/>
      </a:accent2>
      <a:accent3>
        <a:srgbClr val="D5EAF4"/>
      </a:accent3>
      <a:accent4>
        <a:srgbClr val="E6FAEC"/>
      </a:accent4>
      <a:accent5>
        <a:srgbClr val="FFE7D6"/>
      </a:accent5>
      <a:accent6>
        <a:srgbClr val="FF1243"/>
      </a:accent6>
      <a:hlink>
        <a:srgbClr val="7D0023"/>
      </a:hlink>
      <a:folHlink>
        <a:srgbClr val="7D0023"/>
      </a:folHlink>
    </a:clrScheme>
    <a:fontScheme name="Equinor">
      <a:majorFont>
        <a:latin typeface="Equinor Medium"/>
        <a:ea typeface=""/>
        <a:cs typeface=""/>
      </a:majorFont>
      <a:minorFont>
        <a:latin typeface="Equino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r Internal presentations and PDF Export.potx" id="{1AE95541-1898-4D9C-99A2-4E58D8E6BE67}" vid="{2360C6F5-8008-4751-80D4-64FB974A1F37}"/>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quinor">
      <a:majorFont>
        <a:latin typeface="Equinor Medium"/>
        <a:ea typeface=""/>
        <a:cs typeface=""/>
      </a:majorFont>
      <a:minorFont>
        <a:latin typeface="Equino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r Internal presentations and PDF Export.potx" id="{1AE95541-1898-4D9C-99A2-4E58D8E6BE67}" vid="{1380613B-DC04-462F-8937-561EE79565F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For Internal presentations and PDF Export</Template>
  <TotalTime>66</TotalTime>
  <Words>187</Words>
  <Application>Microsoft Office PowerPoint</Application>
  <PresentationFormat>Widescreen</PresentationFormat>
  <Paragraphs>1</Paragraphs>
  <Slides>1</Slides>
  <Notes>0</Notes>
  <HiddenSlides>0</HiddenSlides>
  <MMClips>0</MMClips>
  <ScaleCrop>false</ScaleCrop>
  <HeadingPairs>
    <vt:vector size="6" baseType="variant">
      <vt:variant>
        <vt:lpstr>Brukte skrifter</vt:lpstr>
      </vt:variant>
      <vt:variant>
        <vt:i4>5</vt:i4>
      </vt:variant>
      <vt:variant>
        <vt:lpstr>Tema</vt:lpstr>
      </vt:variant>
      <vt:variant>
        <vt:i4>2</vt:i4>
      </vt:variant>
      <vt:variant>
        <vt:lpstr>Lysbildetitler</vt:lpstr>
      </vt:variant>
      <vt:variant>
        <vt:i4>1</vt:i4>
      </vt:variant>
    </vt:vector>
  </HeadingPairs>
  <TitlesOfParts>
    <vt:vector size="8" baseType="lpstr">
      <vt:lpstr>Equinor Medium</vt:lpstr>
      <vt:lpstr>Equinor</vt:lpstr>
      <vt:lpstr>Equinor Light</vt:lpstr>
      <vt:lpstr>Calibri</vt:lpstr>
      <vt:lpstr>Arial</vt:lpstr>
      <vt:lpstr>Office-tema</vt:lpstr>
      <vt:lpstr>Custom Design</vt:lpstr>
      <vt:lpstr>Ståle Endre Berg holds a MSc in Finance from Carlson School of Mgmt, University of Minnesota, US. He held various trading/trading manager roles in Norsk Hydro from 1997 – 2007. Joined StatoilHydro, now Equinor, through the merger in 2007 as VP Products Trading. He held various VP and SVP roles in the downstream area, latest being Global head of crude trading and refining optimization based in London 2014 – 2018. Took on the first upstream role as VP Operations Troll 2018 – 2021. Was appointed SVP Corporate Safety in June 2021 in a newly formed corporate SSU function, covering across Safety, Security, Sustainability and Management System and Assurance.  Personal commitment on safety: “I  make sure that safety has the number one priority in all  encounters with colleagues and stakeholders.  I ask for and discuss safety perspective in all our projects and deliveries.  I promote our safety focus with my internal and external stakeholders and partners.”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Ståle Endre Berg holds a MSc in Finance from Carlson School of Mgmt, University of Minnesota, US. He held various trading/trading manager roles in Norsk Hydro from 1997 – 2007. Joined StatoilHydro, now Equinor, through the merger in 2007 as VP Products Trading. Held various VP and SVP roles in the downstream area, latest being Global head of crude trading and refining optimization based in London 2014 – 2018. Got his first upstream role as VP Operations Troll 2018 – 2021. Was appointed SVP Corporate Safety in June 2021 in a newly formed corporate function SSU covering across Safety, Security, Sustainability and Management System and Assurance.</dc:title>
  <dc:creator>Ståle Endre Berg</dc:creator>
  <cp:lastModifiedBy>Claudia Morsut</cp:lastModifiedBy>
  <cp:revision>5</cp:revision>
  <dcterms:created xsi:type="dcterms:W3CDTF">2021-09-03T08:27:46Z</dcterms:created>
  <dcterms:modified xsi:type="dcterms:W3CDTF">2022-12-01T07:55:08Z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
    <vt:lpwstr>Internal</vt:lpwstr>
  </property>
  <property fmtid="{D5CDD505-2E9C-101B-9397-08002B2CF9AE}" pid="3" name="MSIP_Label_2b7fce66-bf2d-46b5-b59a-9f0018501bcd_Enabled">
    <vt:lpwstr>true</vt:lpwstr>
  </property>
  <property fmtid="{D5CDD505-2E9C-101B-9397-08002B2CF9AE}" pid="4" name="MSIP_Label_2b7fce66-bf2d-46b5-b59a-9f0018501bcd_SetDate">
    <vt:lpwstr>2022-12-01T07:54:33Z</vt:lpwstr>
  </property>
  <property fmtid="{D5CDD505-2E9C-101B-9397-08002B2CF9AE}" pid="5" name="MSIP_Label_2b7fce66-bf2d-46b5-b59a-9f0018501bcd_Method">
    <vt:lpwstr>Standard</vt:lpwstr>
  </property>
  <property fmtid="{D5CDD505-2E9C-101B-9397-08002B2CF9AE}" pid="6" name="MSIP_Label_2b7fce66-bf2d-46b5-b59a-9f0018501bcd_Name">
    <vt:lpwstr>s_Intern</vt:lpwstr>
  </property>
  <property fmtid="{D5CDD505-2E9C-101B-9397-08002B2CF9AE}" pid="7" name="MSIP_Label_2b7fce66-bf2d-46b5-b59a-9f0018501bcd_SiteId">
    <vt:lpwstr>f8a213d2-8f6c-400d-9e74-4e8b475316c6</vt:lpwstr>
  </property>
  <property fmtid="{D5CDD505-2E9C-101B-9397-08002B2CF9AE}" pid="8" name="MSIP_Label_2b7fce66-bf2d-46b5-b59a-9f0018501bcd_ActionId">
    <vt:lpwstr>a339c73e-9c49-41cf-83aa-0bbcc11ab671</vt:lpwstr>
  </property>
  <property fmtid="{D5CDD505-2E9C-101B-9397-08002B2CF9AE}" pid="9" name="MSIP_Label_2b7fce66-bf2d-46b5-b59a-9f0018501bcd_ContentBits">
    <vt:lpwstr>0</vt:lpwstr>
  </property>
</Properties>
</file>