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20"/>
  </p:notesMasterIdLst>
  <p:sldIdLst>
    <p:sldId id="277" r:id="rId6"/>
    <p:sldId id="280" r:id="rId7"/>
    <p:sldId id="282" r:id="rId8"/>
    <p:sldId id="283" r:id="rId9"/>
    <p:sldId id="279" r:id="rId10"/>
    <p:sldId id="284" r:id="rId11"/>
    <p:sldId id="285" r:id="rId12"/>
    <p:sldId id="286" r:id="rId13"/>
    <p:sldId id="287" r:id="rId14"/>
    <p:sldId id="274" r:id="rId15"/>
    <p:sldId id="275" r:id="rId16"/>
    <p:sldId id="278" r:id="rId17"/>
    <p:sldId id="293" r:id="rId18"/>
    <p:sldId id="292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586" userDrawn="1">
          <p15:clr>
            <a:srgbClr val="A4A3A4"/>
          </p15:clr>
        </p15:guide>
        <p15:guide id="3" pos="5065" userDrawn="1">
          <p15:clr>
            <a:srgbClr val="A4A3A4"/>
          </p15:clr>
        </p15:guide>
        <p15:guide id="4" pos="4520" userDrawn="1">
          <p15:clr>
            <a:srgbClr val="A4A3A4"/>
          </p15:clr>
        </p15:guide>
        <p15:guide id="5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E50"/>
    <a:srgbClr val="9BBFE5"/>
    <a:srgbClr val="EBE4D9"/>
    <a:srgbClr val="F7931D"/>
    <a:srgbClr val="656794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9" autoAdjust="0"/>
    <p:restoredTop sz="91768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26" y="186"/>
      </p:cViewPr>
      <p:guideLst>
        <p:guide orient="horz" pos="2183"/>
        <p:guide pos="5586"/>
        <p:guide pos="5065"/>
        <p:guide pos="4520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F280-7BD2-804A-BEF4-10417E4D2AB3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843BE-DE61-AF40-9A94-F414206FFB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57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843BE-DE61-AF40-9A94-F414206FFB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3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11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9.sv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5.sv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5.sv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26AE2E7-1A9C-4C60-A2B4-BEAD0E9547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48500" y="6145665"/>
            <a:ext cx="1530512" cy="498409"/>
          </a:xfrm>
          <a:prstGeom prst="rect">
            <a:avLst/>
          </a:prstGeom>
          <a:noFill/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D0C4A8E8-141A-4751-AF4C-F5C0DCB7CA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318" y="6149116"/>
            <a:ext cx="468016" cy="412057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73872FD1-A3F4-429F-9E3F-E36A11ADF09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7144" y="5905709"/>
            <a:ext cx="1973008" cy="655463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F8C9BAF4-34AA-448C-8943-1BB45BAAE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6227" y="6059434"/>
            <a:ext cx="2482007" cy="5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8BECC0C-68A2-4514-A6C5-5FBCA5363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grpSp>
        <p:nvGrpSpPr>
          <p:cNvPr id="4" name="Grafikk 9">
            <a:extLst>
              <a:ext uri="{FF2B5EF4-FFF2-40B4-BE49-F238E27FC236}">
                <a16:creationId xmlns:a16="http://schemas.microsoft.com/office/drawing/2014/main" id="{E2BEDD3E-8F6B-8288-0CB1-5E3CB0680D44}"/>
              </a:ext>
            </a:extLst>
          </p:cNvPr>
          <p:cNvGrpSpPr/>
          <p:nvPr userDrawn="1"/>
        </p:nvGrpSpPr>
        <p:grpSpPr>
          <a:xfrm>
            <a:off x="10336983" y="6214330"/>
            <a:ext cx="1641264" cy="672758"/>
            <a:chOff x="8175797" y="6237010"/>
            <a:chExt cx="1641264" cy="672758"/>
          </a:xfrm>
        </p:grpSpPr>
        <p:grpSp>
          <p:nvGrpSpPr>
            <p:cNvPr id="5" name="Grafikk 9">
              <a:extLst>
                <a:ext uri="{FF2B5EF4-FFF2-40B4-BE49-F238E27FC236}">
                  <a16:creationId xmlns:a16="http://schemas.microsoft.com/office/drawing/2014/main" id="{1F5C38A4-B4F8-2FDC-124A-2FF35DE48C49}"/>
                </a:ext>
              </a:extLst>
            </p:cNvPr>
            <p:cNvGrpSpPr/>
            <p:nvPr/>
          </p:nvGrpSpPr>
          <p:grpSpPr>
            <a:xfrm>
              <a:off x="8175797" y="6292761"/>
              <a:ext cx="705644" cy="584508"/>
              <a:chOff x="8175797" y="6292761"/>
              <a:chExt cx="705644" cy="584508"/>
            </a:xfrm>
            <a:solidFill>
              <a:srgbClr val="020E50"/>
            </a:solidFill>
          </p:grpSpPr>
          <p:sp>
            <p:nvSpPr>
              <p:cNvPr id="27" name="Freeform: Shape 90">
                <a:extLst>
                  <a:ext uri="{FF2B5EF4-FFF2-40B4-BE49-F238E27FC236}">
                    <a16:creationId xmlns:a16="http://schemas.microsoft.com/office/drawing/2014/main" id="{51B7FF99-A392-00F9-F627-E3901B036BEC}"/>
                  </a:ext>
                </a:extLst>
              </p:cNvPr>
              <p:cNvSpPr/>
              <p:nvPr/>
            </p:nvSpPr>
            <p:spPr>
              <a:xfrm>
                <a:off x="8175797" y="6297724"/>
                <a:ext cx="193576" cy="364813"/>
              </a:xfrm>
              <a:custGeom>
                <a:avLst/>
                <a:gdLst>
                  <a:gd name="connsiteX0" fmla="*/ 44672 w 193576"/>
                  <a:gd name="connsiteY0" fmla="*/ 71970 h 364813"/>
                  <a:gd name="connsiteX1" fmla="*/ 44672 w 193576"/>
                  <a:gd name="connsiteY1" fmla="*/ 364814 h 364813"/>
                  <a:gd name="connsiteX2" fmla="*/ 0 w 193576"/>
                  <a:gd name="connsiteY2" fmla="*/ 364814 h 364813"/>
                  <a:gd name="connsiteX3" fmla="*/ 0 w 193576"/>
                  <a:gd name="connsiteY3" fmla="*/ 827 h 364813"/>
                  <a:gd name="connsiteX4" fmla="*/ 65353 w 193576"/>
                  <a:gd name="connsiteY4" fmla="*/ 827 h 364813"/>
                  <a:gd name="connsiteX5" fmla="*/ 148905 w 193576"/>
                  <a:gd name="connsiteY5" fmla="*/ 293671 h 364813"/>
                  <a:gd name="connsiteX6" fmla="*/ 148905 w 193576"/>
                  <a:gd name="connsiteY6" fmla="*/ 0 h 364813"/>
                  <a:gd name="connsiteX7" fmla="*/ 193577 w 193576"/>
                  <a:gd name="connsiteY7" fmla="*/ 0 h 364813"/>
                  <a:gd name="connsiteX8" fmla="*/ 193577 w 193576"/>
                  <a:gd name="connsiteY8" fmla="*/ 363987 h 364813"/>
                  <a:gd name="connsiteX9" fmla="*/ 128224 w 193576"/>
                  <a:gd name="connsiteY9" fmla="*/ 363987 h 364813"/>
                  <a:gd name="connsiteX10" fmla="*/ 44672 w 193576"/>
                  <a:gd name="connsiteY10" fmla="*/ 71970 h 36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576" h="364813">
                    <a:moveTo>
                      <a:pt x="44672" y="71970"/>
                    </a:moveTo>
                    <a:lnTo>
                      <a:pt x="44672" y="364814"/>
                    </a:lnTo>
                    <a:lnTo>
                      <a:pt x="0" y="364814"/>
                    </a:lnTo>
                    <a:lnTo>
                      <a:pt x="0" y="827"/>
                    </a:lnTo>
                    <a:lnTo>
                      <a:pt x="65353" y="827"/>
                    </a:lnTo>
                    <a:lnTo>
                      <a:pt x="148905" y="293671"/>
                    </a:lnTo>
                    <a:lnTo>
                      <a:pt x="148905" y="0"/>
                    </a:lnTo>
                    <a:lnTo>
                      <a:pt x="193577" y="0"/>
                    </a:lnTo>
                    <a:lnTo>
                      <a:pt x="193577" y="363987"/>
                    </a:lnTo>
                    <a:lnTo>
                      <a:pt x="128224" y="363987"/>
                    </a:lnTo>
                    <a:lnTo>
                      <a:pt x="44672" y="71970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Freeform: Shape 91">
                <a:extLst>
                  <a:ext uri="{FF2B5EF4-FFF2-40B4-BE49-F238E27FC236}">
                    <a16:creationId xmlns:a16="http://schemas.microsoft.com/office/drawing/2014/main" id="{2448CE1A-B5DE-381F-DF0B-C5F1282C2C65}"/>
                  </a:ext>
                </a:extLst>
              </p:cNvPr>
              <p:cNvSpPr/>
              <p:nvPr/>
            </p:nvSpPr>
            <p:spPr>
              <a:xfrm>
                <a:off x="8444653" y="6292761"/>
                <a:ext cx="186958" cy="373913"/>
              </a:xfrm>
              <a:custGeom>
                <a:avLst/>
                <a:gdLst>
                  <a:gd name="connsiteX0" fmla="*/ 85207 w 186958"/>
                  <a:gd name="connsiteY0" fmla="*/ 330070 h 373913"/>
                  <a:gd name="connsiteX1" fmla="*/ 100097 w 186958"/>
                  <a:gd name="connsiteY1" fmla="*/ 330070 h 373913"/>
                  <a:gd name="connsiteX2" fmla="*/ 137324 w 186958"/>
                  <a:gd name="connsiteY2" fmla="*/ 291189 h 373913"/>
                  <a:gd name="connsiteX3" fmla="*/ 137324 w 186958"/>
                  <a:gd name="connsiteY3" fmla="*/ 274645 h 373913"/>
                  <a:gd name="connsiteX4" fmla="*/ 185304 w 186958"/>
                  <a:gd name="connsiteY4" fmla="*/ 274645 h 373913"/>
                  <a:gd name="connsiteX5" fmla="*/ 185304 w 186958"/>
                  <a:gd name="connsiteY5" fmla="*/ 291189 h 373913"/>
                  <a:gd name="connsiteX6" fmla="*/ 100925 w 186958"/>
                  <a:gd name="connsiteY6" fmla="*/ 373914 h 373913"/>
                  <a:gd name="connsiteX7" fmla="*/ 86034 w 186958"/>
                  <a:gd name="connsiteY7" fmla="*/ 373914 h 373913"/>
                  <a:gd name="connsiteX8" fmla="*/ 0 w 186958"/>
                  <a:gd name="connsiteY8" fmla="*/ 290362 h 373913"/>
                  <a:gd name="connsiteX9" fmla="*/ 0 w 186958"/>
                  <a:gd name="connsiteY9" fmla="*/ 82724 h 373913"/>
                  <a:gd name="connsiteX10" fmla="*/ 86034 w 186958"/>
                  <a:gd name="connsiteY10" fmla="*/ 0 h 373913"/>
                  <a:gd name="connsiteX11" fmla="*/ 100925 w 186958"/>
                  <a:gd name="connsiteY11" fmla="*/ 0 h 373913"/>
                  <a:gd name="connsiteX12" fmla="*/ 186959 w 186958"/>
                  <a:gd name="connsiteY12" fmla="*/ 82724 h 373913"/>
                  <a:gd name="connsiteX13" fmla="*/ 186959 w 186958"/>
                  <a:gd name="connsiteY13" fmla="*/ 98442 h 373913"/>
                  <a:gd name="connsiteX14" fmla="*/ 138978 w 186958"/>
                  <a:gd name="connsiteY14" fmla="*/ 98442 h 373913"/>
                  <a:gd name="connsiteX15" fmla="*/ 138978 w 186958"/>
                  <a:gd name="connsiteY15" fmla="*/ 82724 h 373913"/>
                  <a:gd name="connsiteX16" fmla="*/ 100925 w 186958"/>
                  <a:gd name="connsiteY16" fmla="*/ 43844 h 373913"/>
                  <a:gd name="connsiteX17" fmla="*/ 86034 w 186958"/>
                  <a:gd name="connsiteY17" fmla="*/ 43844 h 373913"/>
                  <a:gd name="connsiteX18" fmla="*/ 48808 w 186958"/>
                  <a:gd name="connsiteY18" fmla="*/ 82724 h 373913"/>
                  <a:gd name="connsiteX19" fmla="*/ 48808 w 186958"/>
                  <a:gd name="connsiteY19" fmla="*/ 290362 h 373913"/>
                  <a:gd name="connsiteX20" fmla="*/ 85207 w 186958"/>
                  <a:gd name="connsiteY20" fmla="*/ 330070 h 3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958" h="373913">
                    <a:moveTo>
                      <a:pt x="85207" y="330070"/>
                    </a:moveTo>
                    <a:lnTo>
                      <a:pt x="100097" y="330070"/>
                    </a:lnTo>
                    <a:cubicBezTo>
                      <a:pt x="120779" y="330070"/>
                      <a:pt x="137324" y="311870"/>
                      <a:pt x="137324" y="291189"/>
                    </a:cubicBezTo>
                    <a:lnTo>
                      <a:pt x="137324" y="274645"/>
                    </a:lnTo>
                    <a:lnTo>
                      <a:pt x="185304" y="274645"/>
                    </a:lnTo>
                    <a:lnTo>
                      <a:pt x="185304" y="291189"/>
                    </a:lnTo>
                    <a:cubicBezTo>
                      <a:pt x="186131" y="336688"/>
                      <a:pt x="148078" y="373914"/>
                      <a:pt x="100925" y="373914"/>
                    </a:cubicBezTo>
                    <a:lnTo>
                      <a:pt x="86034" y="373914"/>
                    </a:lnTo>
                    <a:cubicBezTo>
                      <a:pt x="38881" y="373914"/>
                      <a:pt x="0" y="336688"/>
                      <a:pt x="0" y="290362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6034" y="0"/>
                    </a:cubicBezTo>
                    <a:lnTo>
                      <a:pt x="100925" y="0"/>
                    </a:lnTo>
                    <a:cubicBezTo>
                      <a:pt x="148078" y="0"/>
                      <a:pt x="186959" y="37226"/>
                      <a:pt x="186959" y="82724"/>
                    </a:cubicBezTo>
                    <a:lnTo>
                      <a:pt x="186959" y="98442"/>
                    </a:lnTo>
                    <a:lnTo>
                      <a:pt x="138978" y="98442"/>
                    </a:lnTo>
                    <a:lnTo>
                      <a:pt x="138978" y="82724"/>
                    </a:lnTo>
                    <a:cubicBezTo>
                      <a:pt x="138978" y="61216"/>
                      <a:pt x="121606" y="43844"/>
                      <a:pt x="100925" y="43844"/>
                    </a:cubicBezTo>
                    <a:lnTo>
                      <a:pt x="86034" y="43844"/>
                    </a:lnTo>
                    <a:cubicBezTo>
                      <a:pt x="65353" y="43844"/>
                      <a:pt x="48808" y="62043"/>
                      <a:pt x="48808" y="82724"/>
                    </a:cubicBezTo>
                    <a:lnTo>
                      <a:pt x="48808" y="290362"/>
                    </a:lnTo>
                    <a:cubicBezTo>
                      <a:pt x="47981" y="311870"/>
                      <a:pt x="64526" y="330070"/>
                      <a:pt x="85207" y="330070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" name="Freeform: Shape 92">
                <a:extLst>
                  <a:ext uri="{FF2B5EF4-FFF2-40B4-BE49-F238E27FC236}">
                    <a16:creationId xmlns:a16="http://schemas.microsoft.com/office/drawing/2014/main" id="{8BCC03FA-7825-1CC7-D034-71F0A5A962D8}"/>
                  </a:ext>
                </a:extLst>
              </p:cNvPr>
              <p:cNvSpPr/>
              <p:nvPr/>
            </p:nvSpPr>
            <p:spPr>
              <a:xfrm>
                <a:off x="8695310" y="6292761"/>
                <a:ext cx="186131" cy="374740"/>
              </a:xfrm>
              <a:custGeom>
                <a:avLst/>
                <a:gdLst>
                  <a:gd name="connsiteX0" fmla="*/ 101752 w 186131"/>
                  <a:gd name="connsiteY0" fmla="*/ 164621 h 374740"/>
                  <a:gd name="connsiteX1" fmla="*/ 186131 w 186131"/>
                  <a:gd name="connsiteY1" fmla="*/ 257272 h 374740"/>
                  <a:gd name="connsiteX2" fmla="*/ 186131 w 186131"/>
                  <a:gd name="connsiteY2" fmla="*/ 291189 h 374740"/>
                  <a:gd name="connsiteX3" fmla="*/ 100925 w 186131"/>
                  <a:gd name="connsiteY3" fmla="*/ 374741 h 374740"/>
                  <a:gd name="connsiteX4" fmla="*/ 86034 w 186131"/>
                  <a:gd name="connsiteY4" fmla="*/ 374741 h 374740"/>
                  <a:gd name="connsiteX5" fmla="*/ 827 w 186131"/>
                  <a:gd name="connsiteY5" fmla="*/ 291189 h 374740"/>
                  <a:gd name="connsiteX6" fmla="*/ 827 w 186131"/>
                  <a:gd name="connsiteY6" fmla="*/ 279608 h 374740"/>
                  <a:gd name="connsiteX7" fmla="*/ 49635 w 186131"/>
                  <a:gd name="connsiteY7" fmla="*/ 279608 h 374740"/>
                  <a:gd name="connsiteX8" fmla="*/ 49635 w 186131"/>
                  <a:gd name="connsiteY8" fmla="*/ 291189 h 374740"/>
                  <a:gd name="connsiteX9" fmla="*/ 86034 w 186131"/>
                  <a:gd name="connsiteY9" fmla="*/ 330070 h 374740"/>
                  <a:gd name="connsiteX10" fmla="*/ 100925 w 186131"/>
                  <a:gd name="connsiteY10" fmla="*/ 330070 h 374740"/>
                  <a:gd name="connsiteX11" fmla="*/ 138151 w 186131"/>
                  <a:gd name="connsiteY11" fmla="*/ 291189 h 374740"/>
                  <a:gd name="connsiteX12" fmla="*/ 138151 w 186131"/>
                  <a:gd name="connsiteY12" fmla="*/ 258927 h 374740"/>
                  <a:gd name="connsiteX13" fmla="*/ 79416 w 186131"/>
                  <a:gd name="connsiteY13" fmla="*/ 205156 h 374740"/>
                  <a:gd name="connsiteX14" fmla="*/ 0 w 186131"/>
                  <a:gd name="connsiteY14" fmla="*/ 112505 h 374740"/>
                  <a:gd name="connsiteX15" fmla="*/ 0 w 186131"/>
                  <a:gd name="connsiteY15" fmla="*/ 82724 h 374740"/>
                  <a:gd name="connsiteX16" fmla="*/ 85207 w 186131"/>
                  <a:gd name="connsiteY16" fmla="*/ 0 h 374740"/>
                  <a:gd name="connsiteX17" fmla="*/ 100097 w 186131"/>
                  <a:gd name="connsiteY17" fmla="*/ 0 h 374740"/>
                  <a:gd name="connsiteX18" fmla="*/ 185304 w 186131"/>
                  <a:gd name="connsiteY18" fmla="*/ 82724 h 374740"/>
                  <a:gd name="connsiteX19" fmla="*/ 185304 w 186131"/>
                  <a:gd name="connsiteY19" fmla="*/ 95133 h 374740"/>
                  <a:gd name="connsiteX20" fmla="*/ 137324 w 186131"/>
                  <a:gd name="connsiteY20" fmla="*/ 95133 h 374740"/>
                  <a:gd name="connsiteX21" fmla="*/ 137324 w 186131"/>
                  <a:gd name="connsiteY21" fmla="*/ 83551 h 374740"/>
                  <a:gd name="connsiteX22" fmla="*/ 100097 w 186131"/>
                  <a:gd name="connsiteY22" fmla="*/ 43844 h 374740"/>
                  <a:gd name="connsiteX23" fmla="*/ 85207 w 186131"/>
                  <a:gd name="connsiteY23" fmla="*/ 43844 h 374740"/>
                  <a:gd name="connsiteX24" fmla="*/ 48808 w 186131"/>
                  <a:gd name="connsiteY24" fmla="*/ 83551 h 374740"/>
                  <a:gd name="connsiteX25" fmla="*/ 48808 w 186131"/>
                  <a:gd name="connsiteY25" fmla="*/ 110851 h 374740"/>
                  <a:gd name="connsiteX26" fmla="*/ 101752 w 186131"/>
                  <a:gd name="connsiteY26" fmla="*/ 164621 h 37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131" h="374740">
                    <a:moveTo>
                      <a:pt x="101752" y="164621"/>
                    </a:moveTo>
                    <a:cubicBezTo>
                      <a:pt x="143942" y="181993"/>
                      <a:pt x="186131" y="195229"/>
                      <a:pt x="186131" y="257272"/>
                    </a:cubicBezTo>
                    <a:lnTo>
                      <a:pt x="186131" y="291189"/>
                    </a:lnTo>
                    <a:cubicBezTo>
                      <a:pt x="186131" y="337515"/>
                      <a:pt x="148078" y="374741"/>
                      <a:pt x="100925" y="374741"/>
                    </a:cubicBezTo>
                    <a:lnTo>
                      <a:pt x="86034" y="374741"/>
                    </a:lnTo>
                    <a:cubicBezTo>
                      <a:pt x="39708" y="374741"/>
                      <a:pt x="827" y="337515"/>
                      <a:pt x="827" y="291189"/>
                    </a:cubicBezTo>
                    <a:lnTo>
                      <a:pt x="827" y="279608"/>
                    </a:lnTo>
                    <a:lnTo>
                      <a:pt x="49635" y="279608"/>
                    </a:lnTo>
                    <a:lnTo>
                      <a:pt x="49635" y="291189"/>
                    </a:lnTo>
                    <a:cubicBezTo>
                      <a:pt x="49635" y="312698"/>
                      <a:pt x="66180" y="330070"/>
                      <a:pt x="86034" y="330070"/>
                    </a:cubicBezTo>
                    <a:lnTo>
                      <a:pt x="100925" y="330070"/>
                    </a:lnTo>
                    <a:cubicBezTo>
                      <a:pt x="121606" y="330070"/>
                      <a:pt x="138151" y="311870"/>
                      <a:pt x="138151" y="291189"/>
                    </a:cubicBezTo>
                    <a:lnTo>
                      <a:pt x="138151" y="258927"/>
                    </a:lnTo>
                    <a:cubicBezTo>
                      <a:pt x="138151" y="227492"/>
                      <a:pt x="109197" y="217565"/>
                      <a:pt x="79416" y="205156"/>
                    </a:cubicBezTo>
                    <a:cubicBezTo>
                      <a:pt x="40535" y="189439"/>
                      <a:pt x="0" y="171239"/>
                      <a:pt x="0" y="112505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5207" y="0"/>
                    </a:cubicBezTo>
                    <a:lnTo>
                      <a:pt x="100097" y="0"/>
                    </a:lnTo>
                    <a:cubicBezTo>
                      <a:pt x="147251" y="0"/>
                      <a:pt x="185304" y="37226"/>
                      <a:pt x="185304" y="82724"/>
                    </a:cubicBezTo>
                    <a:lnTo>
                      <a:pt x="185304" y="95133"/>
                    </a:lnTo>
                    <a:lnTo>
                      <a:pt x="137324" y="95133"/>
                    </a:lnTo>
                    <a:lnTo>
                      <a:pt x="137324" y="83551"/>
                    </a:lnTo>
                    <a:cubicBezTo>
                      <a:pt x="137324" y="62043"/>
                      <a:pt x="120779" y="43844"/>
                      <a:pt x="100097" y="43844"/>
                    </a:cubicBezTo>
                    <a:lnTo>
                      <a:pt x="85207" y="43844"/>
                    </a:lnTo>
                    <a:cubicBezTo>
                      <a:pt x="65353" y="43844"/>
                      <a:pt x="48808" y="62043"/>
                      <a:pt x="48808" y="83551"/>
                    </a:cubicBezTo>
                    <a:lnTo>
                      <a:pt x="48808" y="110851"/>
                    </a:lnTo>
                    <a:cubicBezTo>
                      <a:pt x="48808" y="143940"/>
                      <a:pt x="74453" y="153867"/>
                      <a:pt x="101752" y="164621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6" name="Grafikk 9">
              <a:extLst>
                <a:ext uri="{FF2B5EF4-FFF2-40B4-BE49-F238E27FC236}">
                  <a16:creationId xmlns:a16="http://schemas.microsoft.com/office/drawing/2014/main" id="{7AA58D3D-840C-CC38-BF0F-B42858A6D9F7}"/>
                </a:ext>
              </a:extLst>
            </p:cNvPr>
            <p:cNvGrpSpPr/>
            <p:nvPr/>
          </p:nvGrpSpPr>
          <p:grpSpPr>
            <a:xfrm>
              <a:off x="9211514" y="6449937"/>
              <a:ext cx="599756" cy="340641"/>
              <a:chOff x="9211514" y="6449937"/>
              <a:chExt cx="599756" cy="340641"/>
            </a:xfrm>
            <a:solidFill>
              <a:srgbClr val="020E50"/>
            </a:solidFill>
          </p:grpSpPr>
          <p:sp>
            <p:nvSpPr>
              <p:cNvPr id="22" name="Freeform: Shape 94">
                <a:extLst>
                  <a:ext uri="{FF2B5EF4-FFF2-40B4-BE49-F238E27FC236}">
                    <a16:creationId xmlns:a16="http://schemas.microsoft.com/office/drawing/2014/main" id="{2BC9082C-1BC0-A429-88E7-B9EB8367B863}"/>
                  </a:ext>
                </a:extLst>
              </p:cNvPr>
              <p:cNvSpPr/>
              <p:nvPr/>
            </p:nvSpPr>
            <p:spPr>
              <a:xfrm>
                <a:off x="9211514" y="6450764"/>
                <a:ext cx="121605" cy="214255"/>
              </a:xfrm>
              <a:custGeom>
                <a:avLst/>
                <a:gdLst>
                  <a:gd name="connsiteX0" fmla="*/ 2482 w 121605"/>
                  <a:gd name="connsiteY0" fmla="*/ 188611 h 214255"/>
                  <a:gd name="connsiteX1" fmla="*/ 76107 w 121605"/>
                  <a:gd name="connsiteY1" fmla="*/ 90169 h 214255"/>
                  <a:gd name="connsiteX2" fmla="*/ 86034 w 121605"/>
                  <a:gd name="connsiteY2" fmla="*/ 72797 h 214255"/>
                  <a:gd name="connsiteX3" fmla="*/ 89343 w 121605"/>
                  <a:gd name="connsiteY3" fmla="*/ 55425 h 214255"/>
                  <a:gd name="connsiteX4" fmla="*/ 89343 w 121605"/>
                  <a:gd name="connsiteY4" fmla="*/ 55425 h 214255"/>
                  <a:gd name="connsiteX5" fmla="*/ 81898 w 121605"/>
                  <a:gd name="connsiteY5" fmla="*/ 35571 h 214255"/>
                  <a:gd name="connsiteX6" fmla="*/ 61216 w 121605"/>
                  <a:gd name="connsiteY6" fmla="*/ 28953 h 214255"/>
                  <a:gd name="connsiteX7" fmla="*/ 40535 w 121605"/>
                  <a:gd name="connsiteY7" fmla="*/ 36399 h 214255"/>
                  <a:gd name="connsiteX8" fmla="*/ 30608 w 121605"/>
                  <a:gd name="connsiteY8" fmla="*/ 57907 h 214255"/>
                  <a:gd name="connsiteX9" fmla="*/ 30608 w 121605"/>
                  <a:gd name="connsiteY9" fmla="*/ 57907 h 214255"/>
                  <a:gd name="connsiteX10" fmla="*/ 0 w 121605"/>
                  <a:gd name="connsiteY10" fmla="*/ 57907 h 214255"/>
                  <a:gd name="connsiteX11" fmla="*/ 0 w 121605"/>
                  <a:gd name="connsiteY11" fmla="*/ 57907 h 214255"/>
                  <a:gd name="connsiteX12" fmla="*/ 10754 w 121605"/>
                  <a:gd name="connsiteY12" fmla="*/ 26472 h 214255"/>
                  <a:gd name="connsiteX13" fmla="*/ 31436 w 121605"/>
                  <a:gd name="connsiteY13" fmla="*/ 6618 h 214255"/>
                  <a:gd name="connsiteX14" fmla="*/ 61216 w 121605"/>
                  <a:gd name="connsiteY14" fmla="*/ 0 h 214255"/>
                  <a:gd name="connsiteX15" fmla="*/ 93479 w 121605"/>
                  <a:gd name="connsiteY15" fmla="*/ 6618 h 214255"/>
                  <a:gd name="connsiteX16" fmla="*/ 114161 w 121605"/>
                  <a:gd name="connsiteY16" fmla="*/ 25645 h 214255"/>
                  <a:gd name="connsiteX17" fmla="*/ 120778 w 121605"/>
                  <a:gd name="connsiteY17" fmla="*/ 55425 h 214255"/>
                  <a:gd name="connsiteX18" fmla="*/ 120778 w 121605"/>
                  <a:gd name="connsiteY18" fmla="*/ 55425 h 214255"/>
                  <a:gd name="connsiteX19" fmla="*/ 115815 w 121605"/>
                  <a:gd name="connsiteY19" fmla="*/ 78588 h 214255"/>
                  <a:gd name="connsiteX20" fmla="*/ 102579 w 121605"/>
                  <a:gd name="connsiteY20" fmla="*/ 102578 h 214255"/>
                  <a:gd name="connsiteX21" fmla="*/ 41363 w 121605"/>
                  <a:gd name="connsiteY21" fmla="*/ 186130 h 214255"/>
                  <a:gd name="connsiteX22" fmla="*/ 121606 w 121605"/>
                  <a:gd name="connsiteY22" fmla="*/ 186130 h 214255"/>
                  <a:gd name="connsiteX23" fmla="*/ 121606 w 121605"/>
                  <a:gd name="connsiteY23" fmla="*/ 214256 h 214255"/>
                  <a:gd name="connsiteX24" fmla="*/ 2482 w 121605"/>
                  <a:gd name="connsiteY24" fmla="*/ 214256 h 214255"/>
                  <a:gd name="connsiteX25" fmla="*/ 2482 w 121605"/>
                  <a:gd name="connsiteY25" fmla="*/ 188611 h 21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605" h="214255">
                    <a:moveTo>
                      <a:pt x="2482" y="188611"/>
                    </a:moveTo>
                    <a:lnTo>
                      <a:pt x="76107" y="90169"/>
                    </a:lnTo>
                    <a:cubicBezTo>
                      <a:pt x="80243" y="84379"/>
                      <a:pt x="83552" y="78588"/>
                      <a:pt x="86034" y="72797"/>
                    </a:cubicBezTo>
                    <a:cubicBezTo>
                      <a:pt x="88516" y="67007"/>
                      <a:pt x="89343" y="61216"/>
                      <a:pt x="89343" y="55425"/>
                    </a:cubicBezTo>
                    <a:lnTo>
                      <a:pt x="89343" y="55425"/>
                    </a:lnTo>
                    <a:cubicBezTo>
                      <a:pt x="89343" y="47153"/>
                      <a:pt x="86861" y="40535"/>
                      <a:pt x="81898" y="35571"/>
                    </a:cubicBezTo>
                    <a:cubicBezTo>
                      <a:pt x="76934" y="30608"/>
                      <a:pt x="70316" y="28953"/>
                      <a:pt x="61216" y="28953"/>
                    </a:cubicBezTo>
                    <a:cubicBezTo>
                      <a:pt x="52944" y="28953"/>
                      <a:pt x="45499" y="31435"/>
                      <a:pt x="40535" y="36399"/>
                    </a:cubicBezTo>
                    <a:cubicBezTo>
                      <a:pt x="35572" y="41362"/>
                      <a:pt x="32263" y="48807"/>
                      <a:pt x="30608" y="57907"/>
                    </a:cubicBezTo>
                    <a:lnTo>
                      <a:pt x="30608" y="57907"/>
                    </a:lnTo>
                    <a:lnTo>
                      <a:pt x="0" y="57907"/>
                    </a:lnTo>
                    <a:lnTo>
                      <a:pt x="0" y="57907"/>
                    </a:lnTo>
                    <a:cubicBezTo>
                      <a:pt x="1654" y="45498"/>
                      <a:pt x="4963" y="35571"/>
                      <a:pt x="10754" y="26472"/>
                    </a:cubicBezTo>
                    <a:cubicBezTo>
                      <a:pt x="15718" y="18199"/>
                      <a:pt x="23163" y="11581"/>
                      <a:pt x="31436" y="6618"/>
                    </a:cubicBezTo>
                    <a:cubicBezTo>
                      <a:pt x="39708" y="2482"/>
                      <a:pt x="49635" y="0"/>
                      <a:pt x="61216" y="0"/>
                    </a:cubicBezTo>
                    <a:cubicBezTo>
                      <a:pt x="73625" y="0"/>
                      <a:pt x="84380" y="2482"/>
                      <a:pt x="93479" y="6618"/>
                    </a:cubicBezTo>
                    <a:cubicBezTo>
                      <a:pt x="102579" y="10754"/>
                      <a:pt x="109197" y="17372"/>
                      <a:pt x="114161" y="25645"/>
                    </a:cubicBezTo>
                    <a:cubicBezTo>
                      <a:pt x="119124" y="33917"/>
                      <a:pt x="120778" y="43844"/>
                      <a:pt x="120778" y="55425"/>
                    </a:cubicBezTo>
                    <a:lnTo>
                      <a:pt x="120778" y="55425"/>
                    </a:lnTo>
                    <a:cubicBezTo>
                      <a:pt x="120778" y="62870"/>
                      <a:pt x="119124" y="71143"/>
                      <a:pt x="115815" y="78588"/>
                    </a:cubicBezTo>
                    <a:cubicBezTo>
                      <a:pt x="112506" y="86860"/>
                      <a:pt x="108370" y="94306"/>
                      <a:pt x="102579" y="102578"/>
                    </a:cubicBezTo>
                    <a:lnTo>
                      <a:pt x="41363" y="186130"/>
                    </a:lnTo>
                    <a:lnTo>
                      <a:pt x="121606" y="186130"/>
                    </a:lnTo>
                    <a:lnTo>
                      <a:pt x="121606" y="214256"/>
                    </a:lnTo>
                    <a:lnTo>
                      <a:pt x="2482" y="214256"/>
                    </a:lnTo>
                    <a:lnTo>
                      <a:pt x="2482" y="188611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Freeform: Shape 95">
                <a:extLst>
                  <a:ext uri="{FF2B5EF4-FFF2-40B4-BE49-F238E27FC236}">
                    <a16:creationId xmlns:a16="http://schemas.microsoft.com/office/drawing/2014/main" id="{195D7216-F843-C895-C146-CDC6BBABCBFD}"/>
                  </a:ext>
                </a:extLst>
              </p:cNvPr>
              <p:cNvSpPr/>
              <p:nvPr/>
            </p:nvSpPr>
            <p:spPr>
              <a:xfrm>
                <a:off x="9370346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4380 w 120778"/>
                  <a:gd name="connsiteY11" fmla="*/ 180339 h 217564"/>
                  <a:gd name="connsiteX12" fmla="*/ 91825 w 120778"/>
                  <a:gd name="connsiteY12" fmla="*/ 156349 h 217564"/>
                  <a:gd name="connsiteX13" fmla="*/ 91825 w 120778"/>
                  <a:gd name="connsiteY13" fmla="*/ 60389 h 217564"/>
                  <a:gd name="connsiteX14" fmla="*/ 84380 w 120778"/>
                  <a:gd name="connsiteY14" fmla="*/ 36399 h 217564"/>
                  <a:gd name="connsiteX15" fmla="*/ 61216 w 120778"/>
                  <a:gd name="connsiteY15" fmla="*/ 28126 h 217564"/>
                  <a:gd name="connsiteX16" fmla="*/ 38054 w 120778"/>
                  <a:gd name="connsiteY16" fmla="*/ 36399 h 217564"/>
                  <a:gd name="connsiteX17" fmla="*/ 30608 w 120778"/>
                  <a:gd name="connsiteY17" fmla="*/ 60389 h 217564"/>
                  <a:gd name="connsiteX18" fmla="*/ 30608 w 120778"/>
                  <a:gd name="connsiteY18" fmla="*/ 157176 h 217564"/>
                  <a:gd name="connsiteX19" fmla="*/ 38054 w 120778"/>
                  <a:gd name="connsiteY19" fmla="*/ 181166 h 217564"/>
                  <a:gd name="connsiteX20" fmla="*/ 61216 w 120778"/>
                  <a:gd name="connsiteY20" fmla="*/ 189439 h 217564"/>
                  <a:gd name="connsiteX21" fmla="*/ 84380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6472" y="211774"/>
                      <a:pt x="15718" y="201020"/>
                    </a:cubicBezTo>
                    <a:close/>
                    <a:moveTo>
                      <a:pt x="84380" y="180339"/>
                    </a:moveTo>
                    <a:cubicBezTo>
                      <a:pt x="89343" y="174548"/>
                      <a:pt x="91825" y="167103"/>
                      <a:pt x="91825" y="156349"/>
                    </a:cubicBezTo>
                    <a:lnTo>
                      <a:pt x="91825" y="60389"/>
                    </a:lnTo>
                    <a:cubicBezTo>
                      <a:pt x="91825" y="50462"/>
                      <a:pt x="89343" y="42189"/>
                      <a:pt x="84380" y="36399"/>
                    </a:cubicBezTo>
                    <a:cubicBezTo>
                      <a:pt x="79416" y="30608"/>
                      <a:pt x="71971" y="28126"/>
                      <a:pt x="61216" y="28126"/>
                    </a:cubicBezTo>
                    <a:cubicBezTo>
                      <a:pt x="50462" y="28126"/>
                      <a:pt x="43017" y="30608"/>
                      <a:pt x="38054" y="36399"/>
                    </a:cubicBezTo>
                    <a:cubicBezTo>
                      <a:pt x="33090" y="42189"/>
                      <a:pt x="30608" y="49635"/>
                      <a:pt x="30608" y="60389"/>
                    </a:cubicBezTo>
                    <a:lnTo>
                      <a:pt x="30608" y="157176"/>
                    </a:lnTo>
                    <a:cubicBezTo>
                      <a:pt x="30608" y="167103"/>
                      <a:pt x="33090" y="175375"/>
                      <a:pt x="38054" y="181166"/>
                    </a:cubicBezTo>
                    <a:cubicBezTo>
                      <a:pt x="43017" y="186957"/>
                      <a:pt x="50462" y="189439"/>
                      <a:pt x="61216" y="189439"/>
                    </a:cubicBezTo>
                    <a:cubicBezTo>
                      <a:pt x="71971" y="189439"/>
                      <a:pt x="79416" y="186130"/>
                      <a:pt x="84380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Freeform: Shape 96">
                <a:extLst>
                  <a:ext uri="{FF2B5EF4-FFF2-40B4-BE49-F238E27FC236}">
                    <a16:creationId xmlns:a16="http://schemas.microsoft.com/office/drawing/2014/main" id="{E6279B6E-5B89-B554-3F6E-73D68E9F9B65}"/>
                  </a:ext>
                </a:extLst>
              </p:cNvPr>
              <p:cNvSpPr/>
              <p:nvPr/>
            </p:nvSpPr>
            <p:spPr>
              <a:xfrm>
                <a:off x="9525042" y="6449937"/>
                <a:ext cx="126569" cy="216896"/>
              </a:xfrm>
              <a:custGeom>
                <a:avLst/>
                <a:gdLst>
                  <a:gd name="connsiteX0" fmla="*/ 32263 w 126569"/>
                  <a:gd name="connsiteY0" fmla="*/ 210947 h 216896"/>
                  <a:gd name="connsiteX1" fmla="*/ 10754 w 126569"/>
                  <a:gd name="connsiteY1" fmla="*/ 191920 h 216896"/>
                  <a:gd name="connsiteX2" fmla="*/ 0 w 126569"/>
                  <a:gd name="connsiteY2" fmla="*/ 162140 h 216896"/>
                  <a:gd name="connsiteX3" fmla="*/ 30608 w 126569"/>
                  <a:gd name="connsiteY3" fmla="*/ 162140 h 216896"/>
                  <a:gd name="connsiteX4" fmla="*/ 36399 w 126569"/>
                  <a:gd name="connsiteY4" fmla="*/ 177030 h 216896"/>
                  <a:gd name="connsiteX5" fmla="*/ 47981 w 126569"/>
                  <a:gd name="connsiteY5" fmla="*/ 185302 h 216896"/>
                  <a:gd name="connsiteX6" fmla="*/ 64526 w 126569"/>
                  <a:gd name="connsiteY6" fmla="*/ 187784 h 216896"/>
                  <a:gd name="connsiteX7" fmla="*/ 87689 w 126569"/>
                  <a:gd name="connsiteY7" fmla="*/ 179512 h 216896"/>
                  <a:gd name="connsiteX8" fmla="*/ 95961 w 126569"/>
                  <a:gd name="connsiteY8" fmla="*/ 157176 h 216896"/>
                  <a:gd name="connsiteX9" fmla="*/ 95961 w 126569"/>
                  <a:gd name="connsiteY9" fmla="*/ 150558 h 216896"/>
                  <a:gd name="connsiteX10" fmla="*/ 88516 w 126569"/>
                  <a:gd name="connsiteY10" fmla="*/ 125741 h 216896"/>
                  <a:gd name="connsiteX11" fmla="*/ 67007 w 126569"/>
                  <a:gd name="connsiteY11" fmla="*/ 117468 h 216896"/>
                  <a:gd name="connsiteX12" fmla="*/ 52117 w 126569"/>
                  <a:gd name="connsiteY12" fmla="*/ 117468 h 216896"/>
                  <a:gd name="connsiteX13" fmla="*/ 52117 w 126569"/>
                  <a:gd name="connsiteY13" fmla="*/ 89342 h 216896"/>
                  <a:gd name="connsiteX14" fmla="*/ 67007 w 126569"/>
                  <a:gd name="connsiteY14" fmla="*/ 89342 h 216896"/>
                  <a:gd name="connsiteX15" fmla="*/ 86034 w 126569"/>
                  <a:gd name="connsiteY15" fmla="*/ 81897 h 216896"/>
                  <a:gd name="connsiteX16" fmla="*/ 92652 w 126569"/>
                  <a:gd name="connsiteY16" fmla="*/ 61216 h 216896"/>
                  <a:gd name="connsiteX17" fmla="*/ 92652 w 126569"/>
                  <a:gd name="connsiteY17" fmla="*/ 54598 h 216896"/>
                  <a:gd name="connsiteX18" fmla="*/ 85207 w 126569"/>
                  <a:gd name="connsiteY18" fmla="*/ 35571 h 216896"/>
                  <a:gd name="connsiteX19" fmla="*/ 64526 w 126569"/>
                  <a:gd name="connsiteY19" fmla="*/ 28953 h 216896"/>
                  <a:gd name="connsiteX20" fmla="*/ 51289 w 126569"/>
                  <a:gd name="connsiteY20" fmla="*/ 31435 h 216896"/>
                  <a:gd name="connsiteX21" fmla="*/ 41363 w 126569"/>
                  <a:gd name="connsiteY21" fmla="*/ 40535 h 216896"/>
                  <a:gd name="connsiteX22" fmla="*/ 35572 w 126569"/>
                  <a:gd name="connsiteY22" fmla="*/ 55425 h 216896"/>
                  <a:gd name="connsiteX23" fmla="*/ 5791 w 126569"/>
                  <a:gd name="connsiteY23" fmla="*/ 55425 h 216896"/>
                  <a:gd name="connsiteX24" fmla="*/ 16545 w 126569"/>
                  <a:gd name="connsiteY24" fmla="*/ 25645 h 216896"/>
                  <a:gd name="connsiteX25" fmla="*/ 37226 w 126569"/>
                  <a:gd name="connsiteY25" fmla="*/ 6618 h 216896"/>
                  <a:gd name="connsiteX26" fmla="*/ 65353 w 126569"/>
                  <a:gd name="connsiteY26" fmla="*/ 0 h 216896"/>
                  <a:gd name="connsiteX27" fmla="*/ 107543 w 126569"/>
                  <a:gd name="connsiteY27" fmla="*/ 14063 h 216896"/>
                  <a:gd name="connsiteX28" fmla="*/ 122433 w 126569"/>
                  <a:gd name="connsiteY28" fmla="*/ 54598 h 216896"/>
                  <a:gd name="connsiteX29" fmla="*/ 122433 w 126569"/>
                  <a:gd name="connsiteY29" fmla="*/ 59561 h 216896"/>
                  <a:gd name="connsiteX30" fmla="*/ 114161 w 126569"/>
                  <a:gd name="connsiteY30" fmla="*/ 87688 h 216896"/>
                  <a:gd name="connsiteX31" fmla="*/ 90170 w 126569"/>
                  <a:gd name="connsiteY31" fmla="*/ 105060 h 216896"/>
                  <a:gd name="connsiteX32" fmla="*/ 116642 w 126569"/>
                  <a:gd name="connsiteY32" fmla="*/ 122432 h 216896"/>
                  <a:gd name="connsiteX33" fmla="*/ 126569 w 126569"/>
                  <a:gd name="connsiteY33" fmla="*/ 156349 h 216896"/>
                  <a:gd name="connsiteX34" fmla="*/ 126569 w 126569"/>
                  <a:gd name="connsiteY34" fmla="*/ 158831 h 216896"/>
                  <a:gd name="connsiteX35" fmla="*/ 119124 w 126569"/>
                  <a:gd name="connsiteY35" fmla="*/ 190266 h 216896"/>
                  <a:gd name="connsiteX36" fmla="*/ 98443 w 126569"/>
                  <a:gd name="connsiteY36" fmla="*/ 210120 h 216896"/>
                  <a:gd name="connsiteX37" fmla="*/ 65353 w 126569"/>
                  <a:gd name="connsiteY37" fmla="*/ 216738 h 216896"/>
                  <a:gd name="connsiteX38" fmla="*/ 32263 w 126569"/>
                  <a:gd name="connsiteY38" fmla="*/ 210947 h 21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6569" h="216896">
                    <a:moveTo>
                      <a:pt x="32263" y="210947"/>
                    </a:moveTo>
                    <a:cubicBezTo>
                      <a:pt x="23163" y="206811"/>
                      <a:pt x="15718" y="200193"/>
                      <a:pt x="10754" y="191920"/>
                    </a:cubicBezTo>
                    <a:cubicBezTo>
                      <a:pt x="4964" y="183648"/>
                      <a:pt x="1654" y="173721"/>
                      <a:pt x="0" y="162140"/>
                    </a:cubicBezTo>
                    <a:lnTo>
                      <a:pt x="30608" y="162140"/>
                    </a:lnTo>
                    <a:cubicBezTo>
                      <a:pt x="31436" y="167930"/>
                      <a:pt x="33090" y="172894"/>
                      <a:pt x="36399" y="177030"/>
                    </a:cubicBezTo>
                    <a:cubicBezTo>
                      <a:pt x="39708" y="181166"/>
                      <a:pt x="43017" y="183648"/>
                      <a:pt x="47981" y="185302"/>
                    </a:cubicBezTo>
                    <a:cubicBezTo>
                      <a:pt x="52944" y="186957"/>
                      <a:pt x="57908" y="187784"/>
                      <a:pt x="64526" y="187784"/>
                    </a:cubicBezTo>
                    <a:cubicBezTo>
                      <a:pt x="74453" y="187784"/>
                      <a:pt x="81898" y="185302"/>
                      <a:pt x="87689" y="179512"/>
                    </a:cubicBezTo>
                    <a:cubicBezTo>
                      <a:pt x="93479" y="174548"/>
                      <a:pt x="95961" y="167103"/>
                      <a:pt x="95961" y="157176"/>
                    </a:cubicBezTo>
                    <a:lnTo>
                      <a:pt x="95961" y="150558"/>
                    </a:lnTo>
                    <a:cubicBezTo>
                      <a:pt x="95961" y="139804"/>
                      <a:pt x="93479" y="131532"/>
                      <a:pt x="88516" y="125741"/>
                    </a:cubicBezTo>
                    <a:cubicBezTo>
                      <a:pt x="83552" y="119950"/>
                      <a:pt x="76107" y="117468"/>
                      <a:pt x="67007" y="117468"/>
                    </a:cubicBezTo>
                    <a:lnTo>
                      <a:pt x="52117" y="117468"/>
                    </a:lnTo>
                    <a:lnTo>
                      <a:pt x="52117" y="89342"/>
                    </a:lnTo>
                    <a:lnTo>
                      <a:pt x="67007" y="89342"/>
                    </a:lnTo>
                    <a:cubicBezTo>
                      <a:pt x="75280" y="89342"/>
                      <a:pt x="81898" y="86860"/>
                      <a:pt x="86034" y="81897"/>
                    </a:cubicBezTo>
                    <a:cubicBezTo>
                      <a:pt x="90998" y="76934"/>
                      <a:pt x="92652" y="70316"/>
                      <a:pt x="92652" y="61216"/>
                    </a:cubicBezTo>
                    <a:lnTo>
                      <a:pt x="92652" y="54598"/>
                    </a:lnTo>
                    <a:cubicBezTo>
                      <a:pt x="92652" y="46326"/>
                      <a:pt x="90170" y="39708"/>
                      <a:pt x="85207" y="35571"/>
                    </a:cubicBezTo>
                    <a:cubicBezTo>
                      <a:pt x="80243" y="30608"/>
                      <a:pt x="73625" y="28953"/>
                      <a:pt x="64526" y="28953"/>
                    </a:cubicBezTo>
                    <a:cubicBezTo>
                      <a:pt x="59562" y="28953"/>
                      <a:pt x="54599" y="29781"/>
                      <a:pt x="51289" y="31435"/>
                    </a:cubicBezTo>
                    <a:cubicBezTo>
                      <a:pt x="47981" y="33090"/>
                      <a:pt x="43844" y="36399"/>
                      <a:pt x="41363" y="40535"/>
                    </a:cubicBezTo>
                    <a:cubicBezTo>
                      <a:pt x="38881" y="44671"/>
                      <a:pt x="36399" y="49635"/>
                      <a:pt x="35572" y="55425"/>
                    </a:cubicBezTo>
                    <a:lnTo>
                      <a:pt x="5791" y="55425"/>
                    </a:lnTo>
                    <a:cubicBezTo>
                      <a:pt x="7445" y="43844"/>
                      <a:pt x="11582" y="33917"/>
                      <a:pt x="16545" y="25645"/>
                    </a:cubicBezTo>
                    <a:cubicBezTo>
                      <a:pt x="21509" y="17372"/>
                      <a:pt x="28954" y="10754"/>
                      <a:pt x="37226" y="6618"/>
                    </a:cubicBezTo>
                    <a:cubicBezTo>
                      <a:pt x="45499" y="2482"/>
                      <a:pt x="54599" y="0"/>
                      <a:pt x="65353" y="0"/>
                    </a:cubicBezTo>
                    <a:cubicBezTo>
                      <a:pt x="83552" y="0"/>
                      <a:pt x="97616" y="4963"/>
                      <a:pt x="107543" y="14063"/>
                    </a:cubicBezTo>
                    <a:cubicBezTo>
                      <a:pt x="117470" y="23163"/>
                      <a:pt x="122433" y="37226"/>
                      <a:pt x="122433" y="54598"/>
                    </a:cubicBezTo>
                    <a:lnTo>
                      <a:pt x="122433" y="59561"/>
                    </a:lnTo>
                    <a:cubicBezTo>
                      <a:pt x="122433" y="70316"/>
                      <a:pt x="119951" y="79415"/>
                      <a:pt x="114161" y="87688"/>
                    </a:cubicBezTo>
                    <a:cubicBezTo>
                      <a:pt x="108370" y="95960"/>
                      <a:pt x="100097" y="100924"/>
                      <a:pt x="90170" y="105060"/>
                    </a:cubicBezTo>
                    <a:cubicBezTo>
                      <a:pt x="101752" y="107542"/>
                      <a:pt x="110852" y="113332"/>
                      <a:pt x="116642" y="122432"/>
                    </a:cubicBezTo>
                    <a:cubicBezTo>
                      <a:pt x="123260" y="131532"/>
                      <a:pt x="126569" y="142286"/>
                      <a:pt x="126569" y="156349"/>
                    </a:cubicBezTo>
                    <a:lnTo>
                      <a:pt x="126569" y="158831"/>
                    </a:lnTo>
                    <a:cubicBezTo>
                      <a:pt x="126569" y="171239"/>
                      <a:pt x="124088" y="181993"/>
                      <a:pt x="119124" y="190266"/>
                    </a:cubicBezTo>
                    <a:cubicBezTo>
                      <a:pt x="114161" y="198538"/>
                      <a:pt x="107543" y="205983"/>
                      <a:pt x="98443" y="210120"/>
                    </a:cubicBezTo>
                    <a:cubicBezTo>
                      <a:pt x="89343" y="215083"/>
                      <a:pt x="78589" y="216738"/>
                      <a:pt x="65353" y="216738"/>
                    </a:cubicBezTo>
                    <a:cubicBezTo>
                      <a:pt x="51289" y="217565"/>
                      <a:pt x="41363" y="215083"/>
                      <a:pt x="32263" y="210947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Freeform: Shape 97">
                <a:extLst>
                  <a:ext uri="{FF2B5EF4-FFF2-40B4-BE49-F238E27FC236}">
                    <a16:creationId xmlns:a16="http://schemas.microsoft.com/office/drawing/2014/main" id="{0E43120D-4085-64CA-E6E0-ED8434675880}"/>
                  </a:ext>
                </a:extLst>
              </p:cNvPr>
              <p:cNvSpPr/>
              <p:nvPr/>
            </p:nvSpPr>
            <p:spPr>
              <a:xfrm>
                <a:off x="9690492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3552 w 120778"/>
                  <a:gd name="connsiteY11" fmla="*/ 180339 h 217564"/>
                  <a:gd name="connsiteX12" fmla="*/ 90998 w 120778"/>
                  <a:gd name="connsiteY12" fmla="*/ 156349 h 217564"/>
                  <a:gd name="connsiteX13" fmla="*/ 90998 w 120778"/>
                  <a:gd name="connsiteY13" fmla="*/ 60389 h 217564"/>
                  <a:gd name="connsiteX14" fmla="*/ 83552 w 120778"/>
                  <a:gd name="connsiteY14" fmla="*/ 36399 h 217564"/>
                  <a:gd name="connsiteX15" fmla="*/ 60389 w 120778"/>
                  <a:gd name="connsiteY15" fmla="*/ 28126 h 217564"/>
                  <a:gd name="connsiteX16" fmla="*/ 37226 w 120778"/>
                  <a:gd name="connsiteY16" fmla="*/ 36399 h 217564"/>
                  <a:gd name="connsiteX17" fmla="*/ 29781 w 120778"/>
                  <a:gd name="connsiteY17" fmla="*/ 60389 h 217564"/>
                  <a:gd name="connsiteX18" fmla="*/ 29781 w 120778"/>
                  <a:gd name="connsiteY18" fmla="*/ 157176 h 217564"/>
                  <a:gd name="connsiteX19" fmla="*/ 37226 w 120778"/>
                  <a:gd name="connsiteY19" fmla="*/ 181166 h 217564"/>
                  <a:gd name="connsiteX20" fmla="*/ 60389 w 120778"/>
                  <a:gd name="connsiteY20" fmla="*/ 189439 h 217564"/>
                  <a:gd name="connsiteX21" fmla="*/ 83552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5645" y="211774"/>
                      <a:pt x="15718" y="201020"/>
                    </a:cubicBezTo>
                    <a:close/>
                    <a:moveTo>
                      <a:pt x="83552" y="180339"/>
                    </a:moveTo>
                    <a:cubicBezTo>
                      <a:pt x="88516" y="174548"/>
                      <a:pt x="90998" y="167103"/>
                      <a:pt x="90998" y="156349"/>
                    </a:cubicBezTo>
                    <a:lnTo>
                      <a:pt x="90998" y="60389"/>
                    </a:lnTo>
                    <a:cubicBezTo>
                      <a:pt x="90998" y="50462"/>
                      <a:pt x="88516" y="42189"/>
                      <a:pt x="83552" y="36399"/>
                    </a:cubicBezTo>
                    <a:cubicBezTo>
                      <a:pt x="78589" y="30608"/>
                      <a:pt x="71144" y="28126"/>
                      <a:pt x="60389" y="28126"/>
                    </a:cubicBezTo>
                    <a:cubicBezTo>
                      <a:pt x="49635" y="28126"/>
                      <a:pt x="42190" y="30608"/>
                      <a:pt x="37226" y="36399"/>
                    </a:cubicBezTo>
                    <a:cubicBezTo>
                      <a:pt x="32263" y="42189"/>
                      <a:pt x="29781" y="49635"/>
                      <a:pt x="29781" y="60389"/>
                    </a:cubicBezTo>
                    <a:lnTo>
                      <a:pt x="29781" y="157176"/>
                    </a:lnTo>
                    <a:cubicBezTo>
                      <a:pt x="29781" y="167103"/>
                      <a:pt x="32263" y="175375"/>
                      <a:pt x="37226" y="181166"/>
                    </a:cubicBezTo>
                    <a:cubicBezTo>
                      <a:pt x="42190" y="186957"/>
                      <a:pt x="49635" y="189439"/>
                      <a:pt x="60389" y="189439"/>
                    </a:cubicBezTo>
                    <a:cubicBezTo>
                      <a:pt x="71144" y="189439"/>
                      <a:pt x="78589" y="186130"/>
                      <a:pt x="83552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7" name="Grafikk 9">
              <a:extLst>
                <a:ext uri="{FF2B5EF4-FFF2-40B4-BE49-F238E27FC236}">
                  <a16:creationId xmlns:a16="http://schemas.microsoft.com/office/drawing/2014/main" id="{2534DA98-AD2C-EE5E-C09C-98B8AEB5B1AD}"/>
                </a:ext>
              </a:extLst>
            </p:cNvPr>
            <p:cNvGrpSpPr/>
            <p:nvPr/>
          </p:nvGrpSpPr>
          <p:grpSpPr>
            <a:xfrm>
              <a:off x="8952585" y="6237010"/>
              <a:ext cx="864476" cy="671789"/>
              <a:chOff x="8952585" y="6237010"/>
              <a:chExt cx="864476" cy="671789"/>
            </a:xfrm>
          </p:grpSpPr>
          <p:sp>
            <p:nvSpPr>
              <p:cNvPr id="19" name="Freeform: Shape 99">
                <a:extLst>
                  <a:ext uri="{FF2B5EF4-FFF2-40B4-BE49-F238E27FC236}">
                    <a16:creationId xmlns:a16="http://schemas.microsoft.com/office/drawing/2014/main" id="{285670D7-C972-6BC4-52E7-004956743F05}"/>
                  </a:ext>
                </a:extLst>
              </p:cNvPr>
              <p:cNvSpPr/>
              <p:nvPr/>
            </p:nvSpPr>
            <p:spPr>
              <a:xfrm>
                <a:off x="8952585" y="6306498"/>
                <a:ext cx="864476" cy="96492"/>
              </a:xfrm>
              <a:custGeom>
                <a:avLst/>
                <a:gdLst>
                  <a:gd name="connsiteX0" fmla="*/ 864477 w 864476"/>
                  <a:gd name="connsiteY0" fmla="*/ 65678 h 96492"/>
                  <a:gd name="connsiteX1" fmla="*/ 747834 w 864476"/>
                  <a:gd name="connsiteY1" fmla="*/ 54097 h 96492"/>
                  <a:gd name="connsiteX2" fmla="*/ 645255 w 864476"/>
                  <a:gd name="connsiteY2" fmla="*/ 36725 h 96492"/>
                  <a:gd name="connsiteX3" fmla="*/ 583212 w 864476"/>
                  <a:gd name="connsiteY3" fmla="*/ 51615 h 96492"/>
                  <a:gd name="connsiteX4" fmla="*/ 439270 w 864476"/>
                  <a:gd name="connsiteY4" fmla="*/ 61542 h 96492"/>
                  <a:gd name="connsiteX5" fmla="*/ 405353 w 864476"/>
                  <a:gd name="connsiteY5" fmla="*/ 48306 h 96492"/>
                  <a:gd name="connsiteX6" fmla="*/ 310219 w 864476"/>
                  <a:gd name="connsiteY6" fmla="*/ 21834 h 96492"/>
                  <a:gd name="connsiteX7" fmla="*/ 274647 w 864476"/>
                  <a:gd name="connsiteY7" fmla="*/ 26798 h 96492"/>
                  <a:gd name="connsiteX8" fmla="*/ 238248 w 864476"/>
                  <a:gd name="connsiteY8" fmla="*/ 30934 h 96492"/>
                  <a:gd name="connsiteX9" fmla="*/ 197713 w 864476"/>
                  <a:gd name="connsiteY9" fmla="*/ 16043 h 96492"/>
                  <a:gd name="connsiteX10" fmla="*/ 162141 w 864476"/>
                  <a:gd name="connsiteY10" fmla="*/ 1153 h 96492"/>
                  <a:gd name="connsiteX11" fmla="*/ 135669 w 864476"/>
                  <a:gd name="connsiteY11" fmla="*/ 1980 h 96492"/>
                  <a:gd name="connsiteX12" fmla="*/ 66180 w 864476"/>
                  <a:gd name="connsiteY12" fmla="*/ 64851 h 96492"/>
                  <a:gd name="connsiteX13" fmla="*/ 0 w 864476"/>
                  <a:gd name="connsiteY13" fmla="*/ 84705 h 96492"/>
                  <a:gd name="connsiteX14" fmla="*/ 0 w 864476"/>
                  <a:gd name="connsiteY14" fmla="*/ 91323 h 96492"/>
                  <a:gd name="connsiteX15" fmla="*/ 73625 w 864476"/>
                  <a:gd name="connsiteY15" fmla="*/ 70641 h 96492"/>
                  <a:gd name="connsiteX16" fmla="*/ 143942 w 864476"/>
                  <a:gd name="connsiteY16" fmla="*/ 20180 h 96492"/>
                  <a:gd name="connsiteX17" fmla="*/ 189440 w 864476"/>
                  <a:gd name="connsiteY17" fmla="*/ 31761 h 96492"/>
                  <a:gd name="connsiteX18" fmla="*/ 235766 w 864476"/>
                  <a:gd name="connsiteY18" fmla="*/ 49133 h 96492"/>
                  <a:gd name="connsiteX19" fmla="*/ 277956 w 864476"/>
                  <a:gd name="connsiteY19" fmla="*/ 44997 h 96492"/>
                  <a:gd name="connsiteX20" fmla="*/ 310219 w 864476"/>
                  <a:gd name="connsiteY20" fmla="*/ 40033 h 96492"/>
                  <a:gd name="connsiteX21" fmla="*/ 398735 w 864476"/>
                  <a:gd name="connsiteY21" fmla="*/ 65678 h 96492"/>
                  <a:gd name="connsiteX22" fmla="*/ 433479 w 864476"/>
                  <a:gd name="connsiteY22" fmla="*/ 79741 h 96492"/>
                  <a:gd name="connsiteX23" fmla="*/ 587348 w 864476"/>
                  <a:gd name="connsiteY23" fmla="*/ 70641 h 96492"/>
                  <a:gd name="connsiteX24" fmla="*/ 647737 w 864476"/>
                  <a:gd name="connsiteY24" fmla="*/ 55751 h 96492"/>
                  <a:gd name="connsiteX25" fmla="*/ 742044 w 864476"/>
                  <a:gd name="connsiteY25" fmla="*/ 73123 h 96492"/>
                  <a:gd name="connsiteX26" fmla="*/ 856204 w 864476"/>
                  <a:gd name="connsiteY26" fmla="*/ 83050 h 96492"/>
                  <a:gd name="connsiteX27" fmla="*/ 864477 w 864476"/>
                  <a:gd name="connsiteY27" fmla="*/ 65678 h 9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6492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4404" y="65678"/>
                      <a:pt x="488078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1323"/>
                    </a:lnTo>
                    <a:cubicBezTo>
                      <a:pt x="0" y="91323"/>
                      <a:pt x="38881" y="112004"/>
                      <a:pt x="73625" y="70641"/>
                    </a:cubicBezTo>
                    <a:cubicBezTo>
                      <a:pt x="81898" y="60715"/>
                      <a:pt x="119124" y="22661"/>
                      <a:pt x="143942" y="20180"/>
                    </a:cubicBezTo>
                    <a:cubicBezTo>
                      <a:pt x="163796" y="18525"/>
                      <a:pt x="178686" y="25970"/>
                      <a:pt x="189440" y="31761"/>
                    </a:cubicBezTo>
                    <a:cubicBezTo>
                      <a:pt x="203504" y="39206"/>
                      <a:pt x="217567" y="46651"/>
                      <a:pt x="235766" y="49133"/>
                    </a:cubicBezTo>
                    <a:cubicBezTo>
                      <a:pt x="249830" y="50788"/>
                      <a:pt x="263893" y="47479"/>
                      <a:pt x="277956" y="44997"/>
                    </a:cubicBezTo>
                    <a:cubicBezTo>
                      <a:pt x="289538" y="42515"/>
                      <a:pt x="300292" y="40033"/>
                      <a:pt x="310219" y="40033"/>
                    </a:cubicBezTo>
                    <a:cubicBezTo>
                      <a:pt x="340000" y="40861"/>
                      <a:pt x="369781" y="53269"/>
                      <a:pt x="398735" y="65678"/>
                    </a:cubicBezTo>
                    <a:cubicBezTo>
                      <a:pt x="410316" y="70641"/>
                      <a:pt x="421898" y="75605"/>
                      <a:pt x="433479" y="79741"/>
                    </a:cubicBezTo>
                    <a:cubicBezTo>
                      <a:pt x="486423" y="98768"/>
                      <a:pt x="537713" y="83877"/>
                      <a:pt x="587348" y="70641"/>
                    </a:cubicBezTo>
                    <a:cubicBezTo>
                      <a:pt x="607202" y="64851"/>
                      <a:pt x="627883" y="59060"/>
                      <a:pt x="647737" y="55751"/>
                    </a:cubicBezTo>
                    <a:cubicBezTo>
                      <a:pt x="680827" y="49960"/>
                      <a:pt x="711435" y="61542"/>
                      <a:pt x="742044" y="73123"/>
                    </a:cubicBezTo>
                    <a:cubicBezTo>
                      <a:pt x="775134" y="85532"/>
                      <a:pt x="817323" y="94631"/>
                      <a:pt x="856204" y="83050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7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eeform: Shape 100">
                <a:extLst>
                  <a:ext uri="{FF2B5EF4-FFF2-40B4-BE49-F238E27FC236}">
                    <a16:creationId xmlns:a16="http://schemas.microsoft.com/office/drawing/2014/main" id="{04EF468E-54E4-E2F6-5176-6D0008113C42}"/>
                  </a:ext>
                </a:extLst>
              </p:cNvPr>
              <p:cNvSpPr/>
              <p:nvPr/>
            </p:nvSpPr>
            <p:spPr>
              <a:xfrm>
                <a:off x="8952585" y="6237010"/>
                <a:ext cx="864476" cy="95665"/>
              </a:xfrm>
              <a:custGeom>
                <a:avLst/>
                <a:gdLst>
                  <a:gd name="connsiteX0" fmla="*/ 864477 w 864476"/>
                  <a:gd name="connsiteY0" fmla="*/ 65678 h 95665"/>
                  <a:gd name="connsiteX1" fmla="*/ 747834 w 864476"/>
                  <a:gd name="connsiteY1" fmla="*/ 54097 h 95665"/>
                  <a:gd name="connsiteX2" fmla="*/ 645255 w 864476"/>
                  <a:gd name="connsiteY2" fmla="*/ 36725 h 95665"/>
                  <a:gd name="connsiteX3" fmla="*/ 583212 w 864476"/>
                  <a:gd name="connsiteY3" fmla="*/ 51615 h 95665"/>
                  <a:gd name="connsiteX4" fmla="*/ 439270 w 864476"/>
                  <a:gd name="connsiteY4" fmla="*/ 61542 h 95665"/>
                  <a:gd name="connsiteX5" fmla="*/ 405353 w 864476"/>
                  <a:gd name="connsiteY5" fmla="*/ 48306 h 95665"/>
                  <a:gd name="connsiteX6" fmla="*/ 310219 w 864476"/>
                  <a:gd name="connsiteY6" fmla="*/ 21834 h 95665"/>
                  <a:gd name="connsiteX7" fmla="*/ 274647 w 864476"/>
                  <a:gd name="connsiteY7" fmla="*/ 26798 h 95665"/>
                  <a:gd name="connsiteX8" fmla="*/ 238248 w 864476"/>
                  <a:gd name="connsiteY8" fmla="*/ 30934 h 95665"/>
                  <a:gd name="connsiteX9" fmla="*/ 197713 w 864476"/>
                  <a:gd name="connsiteY9" fmla="*/ 16043 h 95665"/>
                  <a:gd name="connsiteX10" fmla="*/ 162141 w 864476"/>
                  <a:gd name="connsiteY10" fmla="*/ 1153 h 95665"/>
                  <a:gd name="connsiteX11" fmla="*/ 135669 w 864476"/>
                  <a:gd name="connsiteY11" fmla="*/ 1980 h 95665"/>
                  <a:gd name="connsiteX12" fmla="*/ 66180 w 864476"/>
                  <a:gd name="connsiteY12" fmla="*/ 64851 h 95665"/>
                  <a:gd name="connsiteX13" fmla="*/ 0 w 864476"/>
                  <a:gd name="connsiteY13" fmla="*/ 84705 h 95665"/>
                  <a:gd name="connsiteX14" fmla="*/ 0 w 864476"/>
                  <a:gd name="connsiteY14" fmla="*/ 90495 h 95665"/>
                  <a:gd name="connsiteX15" fmla="*/ 73625 w 864476"/>
                  <a:gd name="connsiteY15" fmla="*/ 69814 h 95665"/>
                  <a:gd name="connsiteX16" fmla="*/ 143942 w 864476"/>
                  <a:gd name="connsiteY16" fmla="*/ 19352 h 95665"/>
                  <a:gd name="connsiteX17" fmla="*/ 189440 w 864476"/>
                  <a:gd name="connsiteY17" fmla="*/ 30934 h 95665"/>
                  <a:gd name="connsiteX18" fmla="*/ 235766 w 864476"/>
                  <a:gd name="connsiteY18" fmla="*/ 48306 h 95665"/>
                  <a:gd name="connsiteX19" fmla="*/ 277956 w 864476"/>
                  <a:gd name="connsiteY19" fmla="*/ 44170 h 95665"/>
                  <a:gd name="connsiteX20" fmla="*/ 310219 w 864476"/>
                  <a:gd name="connsiteY20" fmla="*/ 39206 h 95665"/>
                  <a:gd name="connsiteX21" fmla="*/ 398735 w 864476"/>
                  <a:gd name="connsiteY21" fmla="*/ 64851 h 95665"/>
                  <a:gd name="connsiteX22" fmla="*/ 433479 w 864476"/>
                  <a:gd name="connsiteY22" fmla="*/ 78914 h 95665"/>
                  <a:gd name="connsiteX23" fmla="*/ 587348 w 864476"/>
                  <a:gd name="connsiteY23" fmla="*/ 69814 h 95665"/>
                  <a:gd name="connsiteX24" fmla="*/ 647737 w 864476"/>
                  <a:gd name="connsiteY24" fmla="*/ 54924 h 95665"/>
                  <a:gd name="connsiteX25" fmla="*/ 742044 w 864476"/>
                  <a:gd name="connsiteY25" fmla="*/ 72296 h 95665"/>
                  <a:gd name="connsiteX26" fmla="*/ 856204 w 864476"/>
                  <a:gd name="connsiteY26" fmla="*/ 82223 h 95665"/>
                  <a:gd name="connsiteX27" fmla="*/ 864477 w 864476"/>
                  <a:gd name="connsiteY27" fmla="*/ 65678 h 9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5665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3576" y="65678"/>
                      <a:pt x="487250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0495"/>
                    </a:lnTo>
                    <a:cubicBezTo>
                      <a:pt x="0" y="90495"/>
                      <a:pt x="38881" y="111176"/>
                      <a:pt x="73625" y="69814"/>
                    </a:cubicBezTo>
                    <a:cubicBezTo>
                      <a:pt x="81898" y="59887"/>
                      <a:pt x="119124" y="21834"/>
                      <a:pt x="143942" y="19352"/>
                    </a:cubicBezTo>
                    <a:cubicBezTo>
                      <a:pt x="163796" y="17698"/>
                      <a:pt x="178686" y="25143"/>
                      <a:pt x="189440" y="30934"/>
                    </a:cubicBezTo>
                    <a:cubicBezTo>
                      <a:pt x="203504" y="38379"/>
                      <a:pt x="217567" y="45824"/>
                      <a:pt x="235766" y="48306"/>
                    </a:cubicBezTo>
                    <a:cubicBezTo>
                      <a:pt x="249830" y="49960"/>
                      <a:pt x="263893" y="46651"/>
                      <a:pt x="277956" y="44170"/>
                    </a:cubicBezTo>
                    <a:cubicBezTo>
                      <a:pt x="289538" y="41688"/>
                      <a:pt x="300292" y="39206"/>
                      <a:pt x="310219" y="39206"/>
                    </a:cubicBezTo>
                    <a:cubicBezTo>
                      <a:pt x="340000" y="40033"/>
                      <a:pt x="369781" y="52442"/>
                      <a:pt x="398735" y="64851"/>
                    </a:cubicBezTo>
                    <a:cubicBezTo>
                      <a:pt x="410316" y="69814"/>
                      <a:pt x="421898" y="74778"/>
                      <a:pt x="433479" y="78914"/>
                    </a:cubicBezTo>
                    <a:cubicBezTo>
                      <a:pt x="486423" y="97940"/>
                      <a:pt x="537713" y="83050"/>
                      <a:pt x="587348" y="69814"/>
                    </a:cubicBezTo>
                    <a:cubicBezTo>
                      <a:pt x="607202" y="64024"/>
                      <a:pt x="627883" y="58233"/>
                      <a:pt x="647737" y="54924"/>
                    </a:cubicBezTo>
                    <a:cubicBezTo>
                      <a:pt x="680827" y="49133"/>
                      <a:pt x="711435" y="60715"/>
                      <a:pt x="742044" y="72296"/>
                    </a:cubicBezTo>
                    <a:cubicBezTo>
                      <a:pt x="775134" y="84705"/>
                      <a:pt x="817323" y="93804"/>
                      <a:pt x="856204" y="82223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2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eeform: Shape 101">
                <a:extLst>
                  <a:ext uri="{FF2B5EF4-FFF2-40B4-BE49-F238E27FC236}">
                    <a16:creationId xmlns:a16="http://schemas.microsoft.com/office/drawing/2014/main" id="{9CF5DC46-E12E-E295-7AC0-4B3E0B4A36C4}"/>
                  </a:ext>
                </a:extLst>
              </p:cNvPr>
              <p:cNvSpPr/>
              <p:nvPr/>
            </p:nvSpPr>
            <p:spPr>
              <a:xfrm>
                <a:off x="8957549" y="6579488"/>
                <a:ext cx="177031" cy="88220"/>
              </a:xfrm>
              <a:custGeom>
                <a:avLst/>
                <a:gdLst>
                  <a:gd name="connsiteX0" fmla="*/ 177032 w 177031"/>
                  <a:gd name="connsiteY0" fmla="*/ 6117 h 88220"/>
                  <a:gd name="connsiteX1" fmla="*/ 162141 w 177031"/>
                  <a:gd name="connsiteY1" fmla="*/ 1153 h 88220"/>
                  <a:gd name="connsiteX2" fmla="*/ 135669 w 177031"/>
                  <a:gd name="connsiteY2" fmla="*/ 1980 h 88220"/>
                  <a:gd name="connsiteX3" fmla="*/ 66180 w 177031"/>
                  <a:gd name="connsiteY3" fmla="*/ 56578 h 88220"/>
                  <a:gd name="connsiteX4" fmla="*/ 0 w 177031"/>
                  <a:gd name="connsiteY4" fmla="*/ 76432 h 88220"/>
                  <a:gd name="connsiteX5" fmla="*/ 0 w 177031"/>
                  <a:gd name="connsiteY5" fmla="*/ 83050 h 88220"/>
                  <a:gd name="connsiteX6" fmla="*/ 73625 w 177031"/>
                  <a:gd name="connsiteY6" fmla="*/ 62369 h 88220"/>
                  <a:gd name="connsiteX7" fmla="*/ 143942 w 177031"/>
                  <a:gd name="connsiteY7" fmla="*/ 11907 h 88220"/>
                  <a:gd name="connsiteX8" fmla="*/ 175377 w 177031"/>
                  <a:gd name="connsiteY8" fmla="*/ 16871 h 88220"/>
                  <a:gd name="connsiteX9" fmla="*/ 175377 w 177031"/>
                  <a:gd name="connsiteY9" fmla="*/ 6117 h 8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1" h="88220">
                    <a:moveTo>
                      <a:pt x="177032" y="6117"/>
                    </a:moveTo>
                    <a:cubicBezTo>
                      <a:pt x="172068" y="4462"/>
                      <a:pt x="167932" y="2808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53269"/>
                      <a:pt x="66180" y="56578"/>
                    </a:cubicBezTo>
                    <a:cubicBezTo>
                      <a:pt x="54599" y="70641"/>
                      <a:pt x="31436" y="83050"/>
                      <a:pt x="0" y="76432"/>
                    </a:cubicBezTo>
                    <a:lnTo>
                      <a:pt x="0" y="83050"/>
                    </a:lnTo>
                    <a:cubicBezTo>
                      <a:pt x="0" y="83050"/>
                      <a:pt x="38881" y="103731"/>
                      <a:pt x="73625" y="62369"/>
                    </a:cubicBezTo>
                    <a:cubicBezTo>
                      <a:pt x="81898" y="52442"/>
                      <a:pt x="119124" y="14389"/>
                      <a:pt x="143942" y="11907"/>
                    </a:cubicBezTo>
                    <a:cubicBezTo>
                      <a:pt x="156350" y="11080"/>
                      <a:pt x="167105" y="13562"/>
                      <a:pt x="175377" y="16871"/>
                    </a:cubicBezTo>
                    <a:lnTo>
                      <a:pt x="175377" y="6117"/>
                    </a:lnTo>
                    <a:close/>
                  </a:path>
                </a:pathLst>
              </a:custGeom>
              <a:solidFill>
                <a:srgbClr val="020E50">
                  <a:alpha val="4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9" name="Freeform: Shape 102">
              <a:extLst>
                <a:ext uri="{FF2B5EF4-FFF2-40B4-BE49-F238E27FC236}">
                  <a16:creationId xmlns:a16="http://schemas.microsoft.com/office/drawing/2014/main" id="{ACE05BDD-A963-7BEE-9ED9-10FE949481AF}"/>
                </a:ext>
              </a:extLst>
            </p:cNvPr>
            <p:cNvSpPr/>
            <p:nvPr/>
          </p:nvSpPr>
          <p:spPr>
            <a:xfrm>
              <a:off x="9086600" y="662696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eeform: Shape 103">
              <a:extLst>
                <a:ext uri="{FF2B5EF4-FFF2-40B4-BE49-F238E27FC236}">
                  <a16:creationId xmlns:a16="http://schemas.microsoft.com/office/drawing/2014/main" id="{519751BF-A545-A6FF-F560-805BD2271DC0}"/>
                </a:ext>
              </a:extLst>
            </p:cNvPr>
            <p:cNvSpPr/>
            <p:nvPr/>
          </p:nvSpPr>
          <p:spPr>
            <a:xfrm>
              <a:off x="9022074" y="6469791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eeform: Shape 104">
              <a:extLst>
                <a:ext uri="{FF2B5EF4-FFF2-40B4-BE49-F238E27FC236}">
                  <a16:creationId xmlns:a16="http://schemas.microsoft.com/office/drawing/2014/main" id="{CAB7603B-9C8C-97EE-0FE3-EA29A62D440D}"/>
                </a:ext>
              </a:extLst>
            </p:cNvPr>
            <p:cNvSpPr/>
            <p:nvPr/>
          </p:nvSpPr>
          <p:spPr>
            <a:xfrm>
              <a:off x="8953412" y="650701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eeform: Shape 105">
              <a:extLst>
                <a:ext uri="{FF2B5EF4-FFF2-40B4-BE49-F238E27FC236}">
                  <a16:creationId xmlns:a16="http://schemas.microsoft.com/office/drawing/2014/main" id="{DDE8C929-228B-6B9C-9C4D-6A3A84E7BB82}"/>
                </a:ext>
              </a:extLst>
            </p:cNvPr>
            <p:cNvSpPr/>
            <p:nvPr/>
          </p:nvSpPr>
          <p:spPr>
            <a:xfrm>
              <a:off x="9086600" y="6430083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eeform: Shape 106">
              <a:extLst>
                <a:ext uri="{FF2B5EF4-FFF2-40B4-BE49-F238E27FC236}">
                  <a16:creationId xmlns:a16="http://schemas.microsoft.com/office/drawing/2014/main" id="{61DBC830-999E-678F-D75B-AC4B3F4AF504}"/>
                </a:ext>
              </a:extLst>
            </p:cNvPr>
            <p:cNvSpPr/>
            <p:nvPr/>
          </p:nvSpPr>
          <p:spPr>
            <a:xfrm>
              <a:off x="9106454" y="6511980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eeform: Shape 107">
              <a:extLst>
                <a:ext uri="{FF2B5EF4-FFF2-40B4-BE49-F238E27FC236}">
                  <a16:creationId xmlns:a16="http://schemas.microsoft.com/office/drawing/2014/main" id="{BE0F3C0B-54F5-4BD0-AF91-E5D7FBA57D48}"/>
                </a:ext>
              </a:extLst>
            </p:cNvPr>
            <p:cNvSpPr/>
            <p:nvPr/>
          </p:nvSpPr>
          <p:spPr>
            <a:xfrm>
              <a:off x="9058473" y="6525216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eeform: Shape 108">
              <a:extLst>
                <a:ext uri="{FF2B5EF4-FFF2-40B4-BE49-F238E27FC236}">
                  <a16:creationId xmlns:a16="http://schemas.microsoft.com/office/drawing/2014/main" id="{4CAACE88-D38A-287D-6783-E51C4DD6BE9C}"/>
                </a:ext>
              </a:extLst>
            </p:cNvPr>
            <p:cNvSpPr/>
            <p:nvPr/>
          </p:nvSpPr>
          <p:spPr>
            <a:xfrm>
              <a:off x="9012147" y="6559133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eeform: Shape 109">
              <a:extLst>
                <a:ext uri="{FF2B5EF4-FFF2-40B4-BE49-F238E27FC236}">
                  <a16:creationId xmlns:a16="http://schemas.microsoft.com/office/drawing/2014/main" id="{5414A3A3-89E2-601F-4FB7-84E112668A7B}"/>
                </a:ext>
              </a:extLst>
            </p:cNvPr>
            <p:cNvSpPr/>
            <p:nvPr/>
          </p:nvSpPr>
          <p:spPr>
            <a:xfrm>
              <a:off x="8964994" y="6590568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eeform: Shape 110">
              <a:extLst>
                <a:ext uri="{FF2B5EF4-FFF2-40B4-BE49-F238E27FC236}">
                  <a16:creationId xmlns:a16="http://schemas.microsoft.com/office/drawing/2014/main" id="{B755C588-6821-E8AB-20E7-BB2E425156B6}"/>
                </a:ext>
              </a:extLst>
            </p:cNvPr>
            <p:cNvSpPr/>
            <p:nvPr/>
          </p:nvSpPr>
          <p:spPr>
            <a:xfrm>
              <a:off x="8952585" y="6381777"/>
              <a:ext cx="181995" cy="88220"/>
            </a:xfrm>
            <a:custGeom>
              <a:avLst/>
              <a:gdLst>
                <a:gd name="connsiteX0" fmla="*/ 181995 w 181995"/>
                <a:gd name="connsiteY0" fmla="*/ 7771 h 88220"/>
                <a:gd name="connsiteX1" fmla="*/ 162141 w 181995"/>
                <a:gd name="connsiteY1" fmla="*/ 1153 h 88220"/>
                <a:gd name="connsiteX2" fmla="*/ 135669 w 181995"/>
                <a:gd name="connsiteY2" fmla="*/ 1980 h 88220"/>
                <a:gd name="connsiteX3" fmla="*/ 66180 w 181995"/>
                <a:gd name="connsiteY3" fmla="*/ 56578 h 88220"/>
                <a:gd name="connsiteX4" fmla="*/ 0 w 181995"/>
                <a:gd name="connsiteY4" fmla="*/ 76432 h 88220"/>
                <a:gd name="connsiteX5" fmla="*/ 0 w 181995"/>
                <a:gd name="connsiteY5" fmla="*/ 83050 h 88220"/>
                <a:gd name="connsiteX6" fmla="*/ 74453 w 181995"/>
                <a:gd name="connsiteY6" fmla="*/ 62369 h 88220"/>
                <a:gd name="connsiteX7" fmla="*/ 144769 w 181995"/>
                <a:gd name="connsiteY7" fmla="*/ 11907 h 88220"/>
                <a:gd name="connsiteX8" fmla="*/ 181995 w 181995"/>
                <a:gd name="connsiteY8" fmla="*/ 19352 h 88220"/>
                <a:gd name="connsiteX9" fmla="*/ 181995 w 181995"/>
                <a:gd name="connsiteY9" fmla="*/ 7771 h 8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95" h="88220">
                  <a:moveTo>
                    <a:pt x="181995" y="7771"/>
                  </a:moveTo>
                  <a:cubicBezTo>
                    <a:pt x="175377" y="5289"/>
                    <a:pt x="168759" y="2808"/>
                    <a:pt x="162141" y="1153"/>
                  </a:cubicBezTo>
                  <a:cubicBezTo>
                    <a:pt x="154696" y="-501"/>
                    <a:pt x="143114" y="-501"/>
                    <a:pt x="135669" y="1980"/>
                  </a:cubicBezTo>
                  <a:cubicBezTo>
                    <a:pt x="107543" y="10253"/>
                    <a:pt x="69489" y="53269"/>
                    <a:pt x="66180" y="56578"/>
                  </a:cubicBezTo>
                  <a:cubicBezTo>
                    <a:pt x="54599" y="70641"/>
                    <a:pt x="31436" y="83050"/>
                    <a:pt x="0" y="76432"/>
                  </a:cubicBezTo>
                  <a:lnTo>
                    <a:pt x="0" y="83050"/>
                  </a:lnTo>
                  <a:cubicBezTo>
                    <a:pt x="0" y="83050"/>
                    <a:pt x="38881" y="103731"/>
                    <a:pt x="74453" y="62369"/>
                  </a:cubicBezTo>
                  <a:cubicBezTo>
                    <a:pt x="82725" y="52442"/>
                    <a:pt x="119951" y="13562"/>
                    <a:pt x="144769" y="11907"/>
                  </a:cubicBezTo>
                  <a:cubicBezTo>
                    <a:pt x="160487" y="10253"/>
                    <a:pt x="172895" y="14389"/>
                    <a:pt x="181995" y="19352"/>
                  </a:cubicBezTo>
                  <a:lnTo>
                    <a:pt x="181995" y="7771"/>
                  </a:lnTo>
                  <a:close/>
                </a:path>
              </a:pathLst>
            </a:custGeom>
            <a:solidFill>
              <a:srgbClr val="020E50">
                <a:alpha val="4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823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grpSp>
        <p:nvGrpSpPr>
          <p:cNvPr id="4" name="Grafikk 9">
            <a:extLst>
              <a:ext uri="{FF2B5EF4-FFF2-40B4-BE49-F238E27FC236}">
                <a16:creationId xmlns:a16="http://schemas.microsoft.com/office/drawing/2014/main" id="{E2BEDD3E-8F6B-8288-0CB1-5E3CB0680D44}"/>
              </a:ext>
            </a:extLst>
          </p:cNvPr>
          <p:cNvGrpSpPr/>
          <p:nvPr userDrawn="1"/>
        </p:nvGrpSpPr>
        <p:grpSpPr>
          <a:xfrm>
            <a:off x="10336983" y="6214330"/>
            <a:ext cx="1641264" cy="672758"/>
            <a:chOff x="8175797" y="6237010"/>
            <a:chExt cx="1641264" cy="672758"/>
          </a:xfrm>
        </p:grpSpPr>
        <p:grpSp>
          <p:nvGrpSpPr>
            <p:cNvPr id="5" name="Grafikk 9">
              <a:extLst>
                <a:ext uri="{FF2B5EF4-FFF2-40B4-BE49-F238E27FC236}">
                  <a16:creationId xmlns:a16="http://schemas.microsoft.com/office/drawing/2014/main" id="{1F5C38A4-B4F8-2FDC-124A-2FF35DE48C49}"/>
                </a:ext>
              </a:extLst>
            </p:cNvPr>
            <p:cNvGrpSpPr/>
            <p:nvPr/>
          </p:nvGrpSpPr>
          <p:grpSpPr>
            <a:xfrm>
              <a:off x="8175797" y="6292761"/>
              <a:ext cx="705644" cy="584508"/>
              <a:chOff x="8175797" y="6292761"/>
              <a:chExt cx="705644" cy="584508"/>
            </a:xfrm>
            <a:solidFill>
              <a:srgbClr val="020E50"/>
            </a:solidFill>
          </p:grpSpPr>
          <p:sp>
            <p:nvSpPr>
              <p:cNvPr id="27" name="Freeform: Shape 90">
                <a:extLst>
                  <a:ext uri="{FF2B5EF4-FFF2-40B4-BE49-F238E27FC236}">
                    <a16:creationId xmlns:a16="http://schemas.microsoft.com/office/drawing/2014/main" id="{51B7FF99-A392-00F9-F627-E3901B036BEC}"/>
                  </a:ext>
                </a:extLst>
              </p:cNvPr>
              <p:cNvSpPr/>
              <p:nvPr/>
            </p:nvSpPr>
            <p:spPr>
              <a:xfrm>
                <a:off x="8175797" y="6297724"/>
                <a:ext cx="193576" cy="364813"/>
              </a:xfrm>
              <a:custGeom>
                <a:avLst/>
                <a:gdLst>
                  <a:gd name="connsiteX0" fmla="*/ 44672 w 193576"/>
                  <a:gd name="connsiteY0" fmla="*/ 71970 h 364813"/>
                  <a:gd name="connsiteX1" fmla="*/ 44672 w 193576"/>
                  <a:gd name="connsiteY1" fmla="*/ 364814 h 364813"/>
                  <a:gd name="connsiteX2" fmla="*/ 0 w 193576"/>
                  <a:gd name="connsiteY2" fmla="*/ 364814 h 364813"/>
                  <a:gd name="connsiteX3" fmla="*/ 0 w 193576"/>
                  <a:gd name="connsiteY3" fmla="*/ 827 h 364813"/>
                  <a:gd name="connsiteX4" fmla="*/ 65353 w 193576"/>
                  <a:gd name="connsiteY4" fmla="*/ 827 h 364813"/>
                  <a:gd name="connsiteX5" fmla="*/ 148905 w 193576"/>
                  <a:gd name="connsiteY5" fmla="*/ 293671 h 364813"/>
                  <a:gd name="connsiteX6" fmla="*/ 148905 w 193576"/>
                  <a:gd name="connsiteY6" fmla="*/ 0 h 364813"/>
                  <a:gd name="connsiteX7" fmla="*/ 193577 w 193576"/>
                  <a:gd name="connsiteY7" fmla="*/ 0 h 364813"/>
                  <a:gd name="connsiteX8" fmla="*/ 193577 w 193576"/>
                  <a:gd name="connsiteY8" fmla="*/ 363987 h 364813"/>
                  <a:gd name="connsiteX9" fmla="*/ 128224 w 193576"/>
                  <a:gd name="connsiteY9" fmla="*/ 363987 h 364813"/>
                  <a:gd name="connsiteX10" fmla="*/ 44672 w 193576"/>
                  <a:gd name="connsiteY10" fmla="*/ 71970 h 36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576" h="364813">
                    <a:moveTo>
                      <a:pt x="44672" y="71970"/>
                    </a:moveTo>
                    <a:lnTo>
                      <a:pt x="44672" y="364814"/>
                    </a:lnTo>
                    <a:lnTo>
                      <a:pt x="0" y="364814"/>
                    </a:lnTo>
                    <a:lnTo>
                      <a:pt x="0" y="827"/>
                    </a:lnTo>
                    <a:lnTo>
                      <a:pt x="65353" y="827"/>
                    </a:lnTo>
                    <a:lnTo>
                      <a:pt x="148905" y="293671"/>
                    </a:lnTo>
                    <a:lnTo>
                      <a:pt x="148905" y="0"/>
                    </a:lnTo>
                    <a:lnTo>
                      <a:pt x="193577" y="0"/>
                    </a:lnTo>
                    <a:lnTo>
                      <a:pt x="193577" y="363987"/>
                    </a:lnTo>
                    <a:lnTo>
                      <a:pt x="128224" y="363987"/>
                    </a:lnTo>
                    <a:lnTo>
                      <a:pt x="44672" y="71970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Freeform: Shape 91">
                <a:extLst>
                  <a:ext uri="{FF2B5EF4-FFF2-40B4-BE49-F238E27FC236}">
                    <a16:creationId xmlns:a16="http://schemas.microsoft.com/office/drawing/2014/main" id="{2448CE1A-B5DE-381F-DF0B-C5F1282C2C65}"/>
                  </a:ext>
                </a:extLst>
              </p:cNvPr>
              <p:cNvSpPr/>
              <p:nvPr/>
            </p:nvSpPr>
            <p:spPr>
              <a:xfrm>
                <a:off x="8444653" y="6292761"/>
                <a:ext cx="186958" cy="373913"/>
              </a:xfrm>
              <a:custGeom>
                <a:avLst/>
                <a:gdLst>
                  <a:gd name="connsiteX0" fmla="*/ 85207 w 186958"/>
                  <a:gd name="connsiteY0" fmla="*/ 330070 h 373913"/>
                  <a:gd name="connsiteX1" fmla="*/ 100097 w 186958"/>
                  <a:gd name="connsiteY1" fmla="*/ 330070 h 373913"/>
                  <a:gd name="connsiteX2" fmla="*/ 137324 w 186958"/>
                  <a:gd name="connsiteY2" fmla="*/ 291189 h 373913"/>
                  <a:gd name="connsiteX3" fmla="*/ 137324 w 186958"/>
                  <a:gd name="connsiteY3" fmla="*/ 274645 h 373913"/>
                  <a:gd name="connsiteX4" fmla="*/ 185304 w 186958"/>
                  <a:gd name="connsiteY4" fmla="*/ 274645 h 373913"/>
                  <a:gd name="connsiteX5" fmla="*/ 185304 w 186958"/>
                  <a:gd name="connsiteY5" fmla="*/ 291189 h 373913"/>
                  <a:gd name="connsiteX6" fmla="*/ 100925 w 186958"/>
                  <a:gd name="connsiteY6" fmla="*/ 373914 h 373913"/>
                  <a:gd name="connsiteX7" fmla="*/ 86034 w 186958"/>
                  <a:gd name="connsiteY7" fmla="*/ 373914 h 373913"/>
                  <a:gd name="connsiteX8" fmla="*/ 0 w 186958"/>
                  <a:gd name="connsiteY8" fmla="*/ 290362 h 373913"/>
                  <a:gd name="connsiteX9" fmla="*/ 0 w 186958"/>
                  <a:gd name="connsiteY9" fmla="*/ 82724 h 373913"/>
                  <a:gd name="connsiteX10" fmla="*/ 86034 w 186958"/>
                  <a:gd name="connsiteY10" fmla="*/ 0 h 373913"/>
                  <a:gd name="connsiteX11" fmla="*/ 100925 w 186958"/>
                  <a:gd name="connsiteY11" fmla="*/ 0 h 373913"/>
                  <a:gd name="connsiteX12" fmla="*/ 186959 w 186958"/>
                  <a:gd name="connsiteY12" fmla="*/ 82724 h 373913"/>
                  <a:gd name="connsiteX13" fmla="*/ 186959 w 186958"/>
                  <a:gd name="connsiteY13" fmla="*/ 98442 h 373913"/>
                  <a:gd name="connsiteX14" fmla="*/ 138978 w 186958"/>
                  <a:gd name="connsiteY14" fmla="*/ 98442 h 373913"/>
                  <a:gd name="connsiteX15" fmla="*/ 138978 w 186958"/>
                  <a:gd name="connsiteY15" fmla="*/ 82724 h 373913"/>
                  <a:gd name="connsiteX16" fmla="*/ 100925 w 186958"/>
                  <a:gd name="connsiteY16" fmla="*/ 43844 h 373913"/>
                  <a:gd name="connsiteX17" fmla="*/ 86034 w 186958"/>
                  <a:gd name="connsiteY17" fmla="*/ 43844 h 373913"/>
                  <a:gd name="connsiteX18" fmla="*/ 48808 w 186958"/>
                  <a:gd name="connsiteY18" fmla="*/ 82724 h 373913"/>
                  <a:gd name="connsiteX19" fmla="*/ 48808 w 186958"/>
                  <a:gd name="connsiteY19" fmla="*/ 290362 h 373913"/>
                  <a:gd name="connsiteX20" fmla="*/ 85207 w 186958"/>
                  <a:gd name="connsiteY20" fmla="*/ 330070 h 3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958" h="373913">
                    <a:moveTo>
                      <a:pt x="85207" y="330070"/>
                    </a:moveTo>
                    <a:lnTo>
                      <a:pt x="100097" y="330070"/>
                    </a:lnTo>
                    <a:cubicBezTo>
                      <a:pt x="120779" y="330070"/>
                      <a:pt x="137324" y="311870"/>
                      <a:pt x="137324" y="291189"/>
                    </a:cubicBezTo>
                    <a:lnTo>
                      <a:pt x="137324" y="274645"/>
                    </a:lnTo>
                    <a:lnTo>
                      <a:pt x="185304" y="274645"/>
                    </a:lnTo>
                    <a:lnTo>
                      <a:pt x="185304" y="291189"/>
                    </a:lnTo>
                    <a:cubicBezTo>
                      <a:pt x="186131" y="336688"/>
                      <a:pt x="148078" y="373914"/>
                      <a:pt x="100925" y="373914"/>
                    </a:cubicBezTo>
                    <a:lnTo>
                      <a:pt x="86034" y="373914"/>
                    </a:lnTo>
                    <a:cubicBezTo>
                      <a:pt x="38881" y="373914"/>
                      <a:pt x="0" y="336688"/>
                      <a:pt x="0" y="290362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6034" y="0"/>
                    </a:cubicBezTo>
                    <a:lnTo>
                      <a:pt x="100925" y="0"/>
                    </a:lnTo>
                    <a:cubicBezTo>
                      <a:pt x="148078" y="0"/>
                      <a:pt x="186959" y="37226"/>
                      <a:pt x="186959" y="82724"/>
                    </a:cubicBezTo>
                    <a:lnTo>
                      <a:pt x="186959" y="98442"/>
                    </a:lnTo>
                    <a:lnTo>
                      <a:pt x="138978" y="98442"/>
                    </a:lnTo>
                    <a:lnTo>
                      <a:pt x="138978" y="82724"/>
                    </a:lnTo>
                    <a:cubicBezTo>
                      <a:pt x="138978" y="61216"/>
                      <a:pt x="121606" y="43844"/>
                      <a:pt x="100925" y="43844"/>
                    </a:cubicBezTo>
                    <a:lnTo>
                      <a:pt x="86034" y="43844"/>
                    </a:lnTo>
                    <a:cubicBezTo>
                      <a:pt x="65353" y="43844"/>
                      <a:pt x="48808" y="62043"/>
                      <a:pt x="48808" y="82724"/>
                    </a:cubicBezTo>
                    <a:lnTo>
                      <a:pt x="48808" y="290362"/>
                    </a:lnTo>
                    <a:cubicBezTo>
                      <a:pt x="47981" y="311870"/>
                      <a:pt x="64526" y="330070"/>
                      <a:pt x="85207" y="330070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" name="Freeform: Shape 92">
                <a:extLst>
                  <a:ext uri="{FF2B5EF4-FFF2-40B4-BE49-F238E27FC236}">
                    <a16:creationId xmlns:a16="http://schemas.microsoft.com/office/drawing/2014/main" id="{8BCC03FA-7825-1CC7-D034-71F0A5A962D8}"/>
                  </a:ext>
                </a:extLst>
              </p:cNvPr>
              <p:cNvSpPr/>
              <p:nvPr/>
            </p:nvSpPr>
            <p:spPr>
              <a:xfrm>
                <a:off x="8695310" y="6292761"/>
                <a:ext cx="186131" cy="374740"/>
              </a:xfrm>
              <a:custGeom>
                <a:avLst/>
                <a:gdLst>
                  <a:gd name="connsiteX0" fmla="*/ 101752 w 186131"/>
                  <a:gd name="connsiteY0" fmla="*/ 164621 h 374740"/>
                  <a:gd name="connsiteX1" fmla="*/ 186131 w 186131"/>
                  <a:gd name="connsiteY1" fmla="*/ 257272 h 374740"/>
                  <a:gd name="connsiteX2" fmla="*/ 186131 w 186131"/>
                  <a:gd name="connsiteY2" fmla="*/ 291189 h 374740"/>
                  <a:gd name="connsiteX3" fmla="*/ 100925 w 186131"/>
                  <a:gd name="connsiteY3" fmla="*/ 374741 h 374740"/>
                  <a:gd name="connsiteX4" fmla="*/ 86034 w 186131"/>
                  <a:gd name="connsiteY4" fmla="*/ 374741 h 374740"/>
                  <a:gd name="connsiteX5" fmla="*/ 827 w 186131"/>
                  <a:gd name="connsiteY5" fmla="*/ 291189 h 374740"/>
                  <a:gd name="connsiteX6" fmla="*/ 827 w 186131"/>
                  <a:gd name="connsiteY6" fmla="*/ 279608 h 374740"/>
                  <a:gd name="connsiteX7" fmla="*/ 49635 w 186131"/>
                  <a:gd name="connsiteY7" fmla="*/ 279608 h 374740"/>
                  <a:gd name="connsiteX8" fmla="*/ 49635 w 186131"/>
                  <a:gd name="connsiteY8" fmla="*/ 291189 h 374740"/>
                  <a:gd name="connsiteX9" fmla="*/ 86034 w 186131"/>
                  <a:gd name="connsiteY9" fmla="*/ 330070 h 374740"/>
                  <a:gd name="connsiteX10" fmla="*/ 100925 w 186131"/>
                  <a:gd name="connsiteY10" fmla="*/ 330070 h 374740"/>
                  <a:gd name="connsiteX11" fmla="*/ 138151 w 186131"/>
                  <a:gd name="connsiteY11" fmla="*/ 291189 h 374740"/>
                  <a:gd name="connsiteX12" fmla="*/ 138151 w 186131"/>
                  <a:gd name="connsiteY12" fmla="*/ 258927 h 374740"/>
                  <a:gd name="connsiteX13" fmla="*/ 79416 w 186131"/>
                  <a:gd name="connsiteY13" fmla="*/ 205156 h 374740"/>
                  <a:gd name="connsiteX14" fmla="*/ 0 w 186131"/>
                  <a:gd name="connsiteY14" fmla="*/ 112505 h 374740"/>
                  <a:gd name="connsiteX15" fmla="*/ 0 w 186131"/>
                  <a:gd name="connsiteY15" fmla="*/ 82724 h 374740"/>
                  <a:gd name="connsiteX16" fmla="*/ 85207 w 186131"/>
                  <a:gd name="connsiteY16" fmla="*/ 0 h 374740"/>
                  <a:gd name="connsiteX17" fmla="*/ 100097 w 186131"/>
                  <a:gd name="connsiteY17" fmla="*/ 0 h 374740"/>
                  <a:gd name="connsiteX18" fmla="*/ 185304 w 186131"/>
                  <a:gd name="connsiteY18" fmla="*/ 82724 h 374740"/>
                  <a:gd name="connsiteX19" fmla="*/ 185304 w 186131"/>
                  <a:gd name="connsiteY19" fmla="*/ 95133 h 374740"/>
                  <a:gd name="connsiteX20" fmla="*/ 137324 w 186131"/>
                  <a:gd name="connsiteY20" fmla="*/ 95133 h 374740"/>
                  <a:gd name="connsiteX21" fmla="*/ 137324 w 186131"/>
                  <a:gd name="connsiteY21" fmla="*/ 83551 h 374740"/>
                  <a:gd name="connsiteX22" fmla="*/ 100097 w 186131"/>
                  <a:gd name="connsiteY22" fmla="*/ 43844 h 374740"/>
                  <a:gd name="connsiteX23" fmla="*/ 85207 w 186131"/>
                  <a:gd name="connsiteY23" fmla="*/ 43844 h 374740"/>
                  <a:gd name="connsiteX24" fmla="*/ 48808 w 186131"/>
                  <a:gd name="connsiteY24" fmla="*/ 83551 h 374740"/>
                  <a:gd name="connsiteX25" fmla="*/ 48808 w 186131"/>
                  <a:gd name="connsiteY25" fmla="*/ 110851 h 374740"/>
                  <a:gd name="connsiteX26" fmla="*/ 101752 w 186131"/>
                  <a:gd name="connsiteY26" fmla="*/ 164621 h 37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131" h="374740">
                    <a:moveTo>
                      <a:pt x="101752" y="164621"/>
                    </a:moveTo>
                    <a:cubicBezTo>
                      <a:pt x="143942" y="181993"/>
                      <a:pt x="186131" y="195229"/>
                      <a:pt x="186131" y="257272"/>
                    </a:cubicBezTo>
                    <a:lnTo>
                      <a:pt x="186131" y="291189"/>
                    </a:lnTo>
                    <a:cubicBezTo>
                      <a:pt x="186131" y="337515"/>
                      <a:pt x="148078" y="374741"/>
                      <a:pt x="100925" y="374741"/>
                    </a:cubicBezTo>
                    <a:lnTo>
                      <a:pt x="86034" y="374741"/>
                    </a:lnTo>
                    <a:cubicBezTo>
                      <a:pt x="39708" y="374741"/>
                      <a:pt x="827" y="337515"/>
                      <a:pt x="827" y="291189"/>
                    </a:cubicBezTo>
                    <a:lnTo>
                      <a:pt x="827" y="279608"/>
                    </a:lnTo>
                    <a:lnTo>
                      <a:pt x="49635" y="279608"/>
                    </a:lnTo>
                    <a:lnTo>
                      <a:pt x="49635" y="291189"/>
                    </a:lnTo>
                    <a:cubicBezTo>
                      <a:pt x="49635" y="312698"/>
                      <a:pt x="66180" y="330070"/>
                      <a:pt x="86034" y="330070"/>
                    </a:cubicBezTo>
                    <a:lnTo>
                      <a:pt x="100925" y="330070"/>
                    </a:lnTo>
                    <a:cubicBezTo>
                      <a:pt x="121606" y="330070"/>
                      <a:pt x="138151" y="311870"/>
                      <a:pt x="138151" y="291189"/>
                    </a:cubicBezTo>
                    <a:lnTo>
                      <a:pt x="138151" y="258927"/>
                    </a:lnTo>
                    <a:cubicBezTo>
                      <a:pt x="138151" y="227492"/>
                      <a:pt x="109197" y="217565"/>
                      <a:pt x="79416" y="205156"/>
                    </a:cubicBezTo>
                    <a:cubicBezTo>
                      <a:pt x="40535" y="189439"/>
                      <a:pt x="0" y="171239"/>
                      <a:pt x="0" y="112505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5207" y="0"/>
                    </a:cubicBezTo>
                    <a:lnTo>
                      <a:pt x="100097" y="0"/>
                    </a:lnTo>
                    <a:cubicBezTo>
                      <a:pt x="147251" y="0"/>
                      <a:pt x="185304" y="37226"/>
                      <a:pt x="185304" y="82724"/>
                    </a:cubicBezTo>
                    <a:lnTo>
                      <a:pt x="185304" y="95133"/>
                    </a:lnTo>
                    <a:lnTo>
                      <a:pt x="137324" y="95133"/>
                    </a:lnTo>
                    <a:lnTo>
                      <a:pt x="137324" y="83551"/>
                    </a:lnTo>
                    <a:cubicBezTo>
                      <a:pt x="137324" y="62043"/>
                      <a:pt x="120779" y="43844"/>
                      <a:pt x="100097" y="43844"/>
                    </a:cubicBezTo>
                    <a:lnTo>
                      <a:pt x="85207" y="43844"/>
                    </a:lnTo>
                    <a:cubicBezTo>
                      <a:pt x="65353" y="43844"/>
                      <a:pt x="48808" y="62043"/>
                      <a:pt x="48808" y="83551"/>
                    </a:cubicBezTo>
                    <a:lnTo>
                      <a:pt x="48808" y="110851"/>
                    </a:lnTo>
                    <a:cubicBezTo>
                      <a:pt x="48808" y="143940"/>
                      <a:pt x="74453" y="153867"/>
                      <a:pt x="101752" y="164621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6" name="Grafikk 9">
              <a:extLst>
                <a:ext uri="{FF2B5EF4-FFF2-40B4-BE49-F238E27FC236}">
                  <a16:creationId xmlns:a16="http://schemas.microsoft.com/office/drawing/2014/main" id="{7AA58D3D-840C-CC38-BF0F-B42858A6D9F7}"/>
                </a:ext>
              </a:extLst>
            </p:cNvPr>
            <p:cNvGrpSpPr/>
            <p:nvPr/>
          </p:nvGrpSpPr>
          <p:grpSpPr>
            <a:xfrm>
              <a:off x="9211514" y="6449937"/>
              <a:ext cx="599756" cy="340641"/>
              <a:chOff x="9211514" y="6449937"/>
              <a:chExt cx="599756" cy="340641"/>
            </a:xfrm>
            <a:solidFill>
              <a:srgbClr val="020E50"/>
            </a:solidFill>
          </p:grpSpPr>
          <p:sp>
            <p:nvSpPr>
              <p:cNvPr id="22" name="Freeform: Shape 94">
                <a:extLst>
                  <a:ext uri="{FF2B5EF4-FFF2-40B4-BE49-F238E27FC236}">
                    <a16:creationId xmlns:a16="http://schemas.microsoft.com/office/drawing/2014/main" id="{2BC9082C-1BC0-A429-88E7-B9EB8367B863}"/>
                  </a:ext>
                </a:extLst>
              </p:cNvPr>
              <p:cNvSpPr/>
              <p:nvPr/>
            </p:nvSpPr>
            <p:spPr>
              <a:xfrm>
                <a:off x="9211514" y="6450764"/>
                <a:ext cx="121605" cy="214255"/>
              </a:xfrm>
              <a:custGeom>
                <a:avLst/>
                <a:gdLst>
                  <a:gd name="connsiteX0" fmla="*/ 2482 w 121605"/>
                  <a:gd name="connsiteY0" fmla="*/ 188611 h 214255"/>
                  <a:gd name="connsiteX1" fmla="*/ 76107 w 121605"/>
                  <a:gd name="connsiteY1" fmla="*/ 90169 h 214255"/>
                  <a:gd name="connsiteX2" fmla="*/ 86034 w 121605"/>
                  <a:gd name="connsiteY2" fmla="*/ 72797 h 214255"/>
                  <a:gd name="connsiteX3" fmla="*/ 89343 w 121605"/>
                  <a:gd name="connsiteY3" fmla="*/ 55425 h 214255"/>
                  <a:gd name="connsiteX4" fmla="*/ 89343 w 121605"/>
                  <a:gd name="connsiteY4" fmla="*/ 55425 h 214255"/>
                  <a:gd name="connsiteX5" fmla="*/ 81898 w 121605"/>
                  <a:gd name="connsiteY5" fmla="*/ 35571 h 214255"/>
                  <a:gd name="connsiteX6" fmla="*/ 61216 w 121605"/>
                  <a:gd name="connsiteY6" fmla="*/ 28953 h 214255"/>
                  <a:gd name="connsiteX7" fmla="*/ 40535 w 121605"/>
                  <a:gd name="connsiteY7" fmla="*/ 36399 h 214255"/>
                  <a:gd name="connsiteX8" fmla="*/ 30608 w 121605"/>
                  <a:gd name="connsiteY8" fmla="*/ 57907 h 214255"/>
                  <a:gd name="connsiteX9" fmla="*/ 30608 w 121605"/>
                  <a:gd name="connsiteY9" fmla="*/ 57907 h 214255"/>
                  <a:gd name="connsiteX10" fmla="*/ 0 w 121605"/>
                  <a:gd name="connsiteY10" fmla="*/ 57907 h 214255"/>
                  <a:gd name="connsiteX11" fmla="*/ 0 w 121605"/>
                  <a:gd name="connsiteY11" fmla="*/ 57907 h 214255"/>
                  <a:gd name="connsiteX12" fmla="*/ 10754 w 121605"/>
                  <a:gd name="connsiteY12" fmla="*/ 26472 h 214255"/>
                  <a:gd name="connsiteX13" fmla="*/ 31436 w 121605"/>
                  <a:gd name="connsiteY13" fmla="*/ 6618 h 214255"/>
                  <a:gd name="connsiteX14" fmla="*/ 61216 w 121605"/>
                  <a:gd name="connsiteY14" fmla="*/ 0 h 214255"/>
                  <a:gd name="connsiteX15" fmla="*/ 93479 w 121605"/>
                  <a:gd name="connsiteY15" fmla="*/ 6618 h 214255"/>
                  <a:gd name="connsiteX16" fmla="*/ 114161 w 121605"/>
                  <a:gd name="connsiteY16" fmla="*/ 25645 h 214255"/>
                  <a:gd name="connsiteX17" fmla="*/ 120778 w 121605"/>
                  <a:gd name="connsiteY17" fmla="*/ 55425 h 214255"/>
                  <a:gd name="connsiteX18" fmla="*/ 120778 w 121605"/>
                  <a:gd name="connsiteY18" fmla="*/ 55425 h 214255"/>
                  <a:gd name="connsiteX19" fmla="*/ 115815 w 121605"/>
                  <a:gd name="connsiteY19" fmla="*/ 78588 h 214255"/>
                  <a:gd name="connsiteX20" fmla="*/ 102579 w 121605"/>
                  <a:gd name="connsiteY20" fmla="*/ 102578 h 214255"/>
                  <a:gd name="connsiteX21" fmla="*/ 41363 w 121605"/>
                  <a:gd name="connsiteY21" fmla="*/ 186130 h 214255"/>
                  <a:gd name="connsiteX22" fmla="*/ 121606 w 121605"/>
                  <a:gd name="connsiteY22" fmla="*/ 186130 h 214255"/>
                  <a:gd name="connsiteX23" fmla="*/ 121606 w 121605"/>
                  <a:gd name="connsiteY23" fmla="*/ 214256 h 214255"/>
                  <a:gd name="connsiteX24" fmla="*/ 2482 w 121605"/>
                  <a:gd name="connsiteY24" fmla="*/ 214256 h 214255"/>
                  <a:gd name="connsiteX25" fmla="*/ 2482 w 121605"/>
                  <a:gd name="connsiteY25" fmla="*/ 188611 h 21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605" h="214255">
                    <a:moveTo>
                      <a:pt x="2482" y="188611"/>
                    </a:moveTo>
                    <a:lnTo>
                      <a:pt x="76107" y="90169"/>
                    </a:lnTo>
                    <a:cubicBezTo>
                      <a:pt x="80243" y="84379"/>
                      <a:pt x="83552" y="78588"/>
                      <a:pt x="86034" y="72797"/>
                    </a:cubicBezTo>
                    <a:cubicBezTo>
                      <a:pt x="88516" y="67007"/>
                      <a:pt x="89343" y="61216"/>
                      <a:pt x="89343" y="55425"/>
                    </a:cubicBezTo>
                    <a:lnTo>
                      <a:pt x="89343" y="55425"/>
                    </a:lnTo>
                    <a:cubicBezTo>
                      <a:pt x="89343" y="47153"/>
                      <a:pt x="86861" y="40535"/>
                      <a:pt x="81898" y="35571"/>
                    </a:cubicBezTo>
                    <a:cubicBezTo>
                      <a:pt x="76934" y="30608"/>
                      <a:pt x="70316" y="28953"/>
                      <a:pt x="61216" y="28953"/>
                    </a:cubicBezTo>
                    <a:cubicBezTo>
                      <a:pt x="52944" y="28953"/>
                      <a:pt x="45499" y="31435"/>
                      <a:pt x="40535" y="36399"/>
                    </a:cubicBezTo>
                    <a:cubicBezTo>
                      <a:pt x="35572" y="41362"/>
                      <a:pt x="32263" y="48807"/>
                      <a:pt x="30608" y="57907"/>
                    </a:cubicBezTo>
                    <a:lnTo>
                      <a:pt x="30608" y="57907"/>
                    </a:lnTo>
                    <a:lnTo>
                      <a:pt x="0" y="57907"/>
                    </a:lnTo>
                    <a:lnTo>
                      <a:pt x="0" y="57907"/>
                    </a:lnTo>
                    <a:cubicBezTo>
                      <a:pt x="1654" y="45498"/>
                      <a:pt x="4963" y="35571"/>
                      <a:pt x="10754" y="26472"/>
                    </a:cubicBezTo>
                    <a:cubicBezTo>
                      <a:pt x="15718" y="18199"/>
                      <a:pt x="23163" y="11581"/>
                      <a:pt x="31436" y="6618"/>
                    </a:cubicBezTo>
                    <a:cubicBezTo>
                      <a:pt x="39708" y="2482"/>
                      <a:pt x="49635" y="0"/>
                      <a:pt x="61216" y="0"/>
                    </a:cubicBezTo>
                    <a:cubicBezTo>
                      <a:pt x="73625" y="0"/>
                      <a:pt x="84380" y="2482"/>
                      <a:pt x="93479" y="6618"/>
                    </a:cubicBezTo>
                    <a:cubicBezTo>
                      <a:pt x="102579" y="10754"/>
                      <a:pt x="109197" y="17372"/>
                      <a:pt x="114161" y="25645"/>
                    </a:cubicBezTo>
                    <a:cubicBezTo>
                      <a:pt x="119124" y="33917"/>
                      <a:pt x="120778" y="43844"/>
                      <a:pt x="120778" y="55425"/>
                    </a:cubicBezTo>
                    <a:lnTo>
                      <a:pt x="120778" y="55425"/>
                    </a:lnTo>
                    <a:cubicBezTo>
                      <a:pt x="120778" y="62870"/>
                      <a:pt x="119124" y="71143"/>
                      <a:pt x="115815" y="78588"/>
                    </a:cubicBezTo>
                    <a:cubicBezTo>
                      <a:pt x="112506" y="86860"/>
                      <a:pt x="108370" y="94306"/>
                      <a:pt x="102579" y="102578"/>
                    </a:cubicBezTo>
                    <a:lnTo>
                      <a:pt x="41363" y="186130"/>
                    </a:lnTo>
                    <a:lnTo>
                      <a:pt x="121606" y="186130"/>
                    </a:lnTo>
                    <a:lnTo>
                      <a:pt x="121606" y="214256"/>
                    </a:lnTo>
                    <a:lnTo>
                      <a:pt x="2482" y="214256"/>
                    </a:lnTo>
                    <a:lnTo>
                      <a:pt x="2482" y="188611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Freeform: Shape 95">
                <a:extLst>
                  <a:ext uri="{FF2B5EF4-FFF2-40B4-BE49-F238E27FC236}">
                    <a16:creationId xmlns:a16="http://schemas.microsoft.com/office/drawing/2014/main" id="{195D7216-F843-C895-C146-CDC6BBABCBFD}"/>
                  </a:ext>
                </a:extLst>
              </p:cNvPr>
              <p:cNvSpPr/>
              <p:nvPr/>
            </p:nvSpPr>
            <p:spPr>
              <a:xfrm>
                <a:off x="9370346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4380 w 120778"/>
                  <a:gd name="connsiteY11" fmla="*/ 180339 h 217564"/>
                  <a:gd name="connsiteX12" fmla="*/ 91825 w 120778"/>
                  <a:gd name="connsiteY12" fmla="*/ 156349 h 217564"/>
                  <a:gd name="connsiteX13" fmla="*/ 91825 w 120778"/>
                  <a:gd name="connsiteY13" fmla="*/ 60389 h 217564"/>
                  <a:gd name="connsiteX14" fmla="*/ 84380 w 120778"/>
                  <a:gd name="connsiteY14" fmla="*/ 36399 h 217564"/>
                  <a:gd name="connsiteX15" fmla="*/ 61216 w 120778"/>
                  <a:gd name="connsiteY15" fmla="*/ 28126 h 217564"/>
                  <a:gd name="connsiteX16" fmla="*/ 38054 w 120778"/>
                  <a:gd name="connsiteY16" fmla="*/ 36399 h 217564"/>
                  <a:gd name="connsiteX17" fmla="*/ 30608 w 120778"/>
                  <a:gd name="connsiteY17" fmla="*/ 60389 h 217564"/>
                  <a:gd name="connsiteX18" fmla="*/ 30608 w 120778"/>
                  <a:gd name="connsiteY18" fmla="*/ 157176 h 217564"/>
                  <a:gd name="connsiteX19" fmla="*/ 38054 w 120778"/>
                  <a:gd name="connsiteY19" fmla="*/ 181166 h 217564"/>
                  <a:gd name="connsiteX20" fmla="*/ 61216 w 120778"/>
                  <a:gd name="connsiteY20" fmla="*/ 189439 h 217564"/>
                  <a:gd name="connsiteX21" fmla="*/ 84380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6472" y="211774"/>
                      <a:pt x="15718" y="201020"/>
                    </a:cubicBezTo>
                    <a:close/>
                    <a:moveTo>
                      <a:pt x="84380" y="180339"/>
                    </a:moveTo>
                    <a:cubicBezTo>
                      <a:pt x="89343" y="174548"/>
                      <a:pt x="91825" y="167103"/>
                      <a:pt x="91825" y="156349"/>
                    </a:cubicBezTo>
                    <a:lnTo>
                      <a:pt x="91825" y="60389"/>
                    </a:lnTo>
                    <a:cubicBezTo>
                      <a:pt x="91825" y="50462"/>
                      <a:pt x="89343" y="42189"/>
                      <a:pt x="84380" y="36399"/>
                    </a:cubicBezTo>
                    <a:cubicBezTo>
                      <a:pt x="79416" y="30608"/>
                      <a:pt x="71971" y="28126"/>
                      <a:pt x="61216" y="28126"/>
                    </a:cubicBezTo>
                    <a:cubicBezTo>
                      <a:pt x="50462" y="28126"/>
                      <a:pt x="43017" y="30608"/>
                      <a:pt x="38054" y="36399"/>
                    </a:cubicBezTo>
                    <a:cubicBezTo>
                      <a:pt x="33090" y="42189"/>
                      <a:pt x="30608" y="49635"/>
                      <a:pt x="30608" y="60389"/>
                    </a:cubicBezTo>
                    <a:lnTo>
                      <a:pt x="30608" y="157176"/>
                    </a:lnTo>
                    <a:cubicBezTo>
                      <a:pt x="30608" y="167103"/>
                      <a:pt x="33090" y="175375"/>
                      <a:pt x="38054" y="181166"/>
                    </a:cubicBezTo>
                    <a:cubicBezTo>
                      <a:pt x="43017" y="186957"/>
                      <a:pt x="50462" y="189439"/>
                      <a:pt x="61216" y="189439"/>
                    </a:cubicBezTo>
                    <a:cubicBezTo>
                      <a:pt x="71971" y="189439"/>
                      <a:pt x="79416" y="186130"/>
                      <a:pt x="84380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Freeform: Shape 96">
                <a:extLst>
                  <a:ext uri="{FF2B5EF4-FFF2-40B4-BE49-F238E27FC236}">
                    <a16:creationId xmlns:a16="http://schemas.microsoft.com/office/drawing/2014/main" id="{E6279B6E-5B89-B554-3F6E-73D68E9F9B65}"/>
                  </a:ext>
                </a:extLst>
              </p:cNvPr>
              <p:cNvSpPr/>
              <p:nvPr/>
            </p:nvSpPr>
            <p:spPr>
              <a:xfrm>
                <a:off x="9525042" y="6449937"/>
                <a:ext cx="126569" cy="216896"/>
              </a:xfrm>
              <a:custGeom>
                <a:avLst/>
                <a:gdLst>
                  <a:gd name="connsiteX0" fmla="*/ 32263 w 126569"/>
                  <a:gd name="connsiteY0" fmla="*/ 210947 h 216896"/>
                  <a:gd name="connsiteX1" fmla="*/ 10754 w 126569"/>
                  <a:gd name="connsiteY1" fmla="*/ 191920 h 216896"/>
                  <a:gd name="connsiteX2" fmla="*/ 0 w 126569"/>
                  <a:gd name="connsiteY2" fmla="*/ 162140 h 216896"/>
                  <a:gd name="connsiteX3" fmla="*/ 30608 w 126569"/>
                  <a:gd name="connsiteY3" fmla="*/ 162140 h 216896"/>
                  <a:gd name="connsiteX4" fmla="*/ 36399 w 126569"/>
                  <a:gd name="connsiteY4" fmla="*/ 177030 h 216896"/>
                  <a:gd name="connsiteX5" fmla="*/ 47981 w 126569"/>
                  <a:gd name="connsiteY5" fmla="*/ 185302 h 216896"/>
                  <a:gd name="connsiteX6" fmla="*/ 64526 w 126569"/>
                  <a:gd name="connsiteY6" fmla="*/ 187784 h 216896"/>
                  <a:gd name="connsiteX7" fmla="*/ 87689 w 126569"/>
                  <a:gd name="connsiteY7" fmla="*/ 179512 h 216896"/>
                  <a:gd name="connsiteX8" fmla="*/ 95961 w 126569"/>
                  <a:gd name="connsiteY8" fmla="*/ 157176 h 216896"/>
                  <a:gd name="connsiteX9" fmla="*/ 95961 w 126569"/>
                  <a:gd name="connsiteY9" fmla="*/ 150558 h 216896"/>
                  <a:gd name="connsiteX10" fmla="*/ 88516 w 126569"/>
                  <a:gd name="connsiteY10" fmla="*/ 125741 h 216896"/>
                  <a:gd name="connsiteX11" fmla="*/ 67007 w 126569"/>
                  <a:gd name="connsiteY11" fmla="*/ 117468 h 216896"/>
                  <a:gd name="connsiteX12" fmla="*/ 52117 w 126569"/>
                  <a:gd name="connsiteY12" fmla="*/ 117468 h 216896"/>
                  <a:gd name="connsiteX13" fmla="*/ 52117 w 126569"/>
                  <a:gd name="connsiteY13" fmla="*/ 89342 h 216896"/>
                  <a:gd name="connsiteX14" fmla="*/ 67007 w 126569"/>
                  <a:gd name="connsiteY14" fmla="*/ 89342 h 216896"/>
                  <a:gd name="connsiteX15" fmla="*/ 86034 w 126569"/>
                  <a:gd name="connsiteY15" fmla="*/ 81897 h 216896"/>
                  <a:gd name="connsiteX16" fmla="*/ 92652 w 126569"/>
                  <a:gd name="connsiteY16" fmla="*/ 61216 h 216896"/>
                  <a:gd name="connsiteX17" fmla="*/ 92652 w 126569"/>
                  <a:gd name="connsiteY17" fmla="*/ 54598 h 216896"/>
                  <a:gd name="connsiteX18" fmla="*/ 85207 w 126569"/>
                  <a:gd name="connsiteY18" fmla="*/ 35571 h 216896"/>
                  <a:gd name="connsiteX19" fmla="*/ 64526 w 126569"/>
                  <a:gd name="connsiteY19" fmla="*/ 28953 h 216896"/>
                  <a:gd name="connsiteX20" fmla="*/ 51289 w 126569"/>
                  <a:gd name="connsiteY20" fmla="*/ 31435 h 216896"/>
                  <a:gd name="connsiteX21" fmla="*/ 41363 w 126569"/>
                  <a:gd name="connsiteY21" fmla="*/ 40535 h 216896"/>
                  <a:gd name="connsiteX22" fmla="*/ 35572 w 126569"/>
                  <a:gd name="connsiteY22" fmla="*/ 55425 h 216896"/>
                  <a:gd name="connsiteX23" fmla="*/ 5791 w 126569"/>
                  <a:gd name="connsiteY23" fmla="*/ 55425 h 216896"/>
                  <a:gd name="connsiteX24" fmla="*/ 16545 w 126569"/>
                  <a:gd name="connsiteY24" fmla="*/ 25645 h 216896"/>
                  <a:gd name="connsiteX25" fmla="*/ 37226 w 126569"/>
                  <a:gd name="connsiteY25" fmla="*/ 6618 h 216896"/>
                  <a:gd name="connsiteX26" fmla="*/ 65353 w 126569"/>
                  <a:gd name="connsiteY26" fmla="*/ 0 h 216896"/>
                  <a:gd name="connsiteX27" fmla="*/ 107543 w 126569"/>
                  <a:gd name="connsiteY27" fmla="*/ 14063 h 216896"/>
                  <a:gd name="connsiteX28" fmla="*/ 122433 w 126569"/>
                  <a:gd name="connsiteY28" fmla="*/ 54598 h 216896"/>
                  <a:gd name="connsiteX29" fmla="*/ 122433 w 126569"/>
                  <a:gd name="connsiteY29" fmla="*/ 59561 h 216896"/>
                  <a:gd name="connsiteX30" fmla="*/ 114161 w 126569"/>
                  <a:gd name="connsiteY30" fmla="*/ 87688 h 216896"/>
                  <a:gd name="connsiteX31" fmla="*/ 90170 w 126569"/>
                  <a:gd name="connsiteY31" fmla="*/ 105060 h 216896"/>
                  <a:gd name="connsiteX32" fmla="*/ 116642 w 126569"/>
                  <a:gd name="connsiteY32" fmla="*/ 122432 h 216896"/>
                  <a:gd name="connsiteX33" fmla="*/ 126569 w 126569"/>
                  <a:gd name="connsiteY33" fmla="*/ 156349 h 216896"/>
                  <a:gd name="connsiteX34" fmla="*/ 126569 w 126569"/>
                  <a:gd name="connsiteY34" fmla="*/ 158831 h 216896"/>
                  <a:gd name="connsiteX35" fmla="*/ 119124 w 126569"/>
                  <a:gd name="connsiteY35" fmla="*/ 190266 h 216896"/>
                  <a:gd name="connsiteX36" fmla="*/ 98443 w 126569"/>
                  <a:gd name="connsiteY36" fmla="*/ 210120 h 216896"/>
                  <a:gd name="connsiteX37" fmla="*/ 65353 w 126569"/>
                  <a:gd name="connsiteY37" fmla="*/ 216738 h 216896"/>
                  <a:gd name="connsiteX38" fmla="*/ 32263 w 126569"/>
                  <a:gd name="connsiteY38" fmla="*/ 210947 h 21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6569" h="216896">
                    <a:moveTo>
                      <a:pt x="32263" y="210947"/>
                    </a:moveTo>
                    <a:cubicBezTo>
                      <a:pt x="23163" y="206811"/>
                      <a:pt x="15718" y="200193"/>
                      <a:pt x="10754" y="191920"/>
                    </a:cubicBezTo>
                    <a:cubicBezTo>
                      <a:pt x="4964" y="183648"/>
                      <a:pt x="1654" y="173721"/>
                      <a:pt x="0" y="162140"/>
                    </a:cubicBezTo>
                    <a:lnTo>
                      <a:pt x="30608" y="162140"/>
                    </a:lnTo>
                    <a:cubicBezTo>
                      <a:pt x="31436" y="167930"/>
                      <a:pt x="33090" y="172894"/>
                      <a:pt x="36399" y="177030"/>
                    </a:cubicBezTo>
                    <a:cubicBezTo>
                      <a:pt x="39708" y="181166"/>
                      <a:pt x="43017" y="183648"/>
                      <a:pt x="47981" y="185302"/>
                    </a:cubicBezTo>
                    <a:cubicBezTo>
                      <a:pt x="52944" y="186957"/>
                      <a:pt x="57908" y="187784"/>
                      <a:pt x="64526" y="187784"/>
                    </a:cubicBezTo>
                    <a:cubicBezTo>
                      <a:pt x="74453" y="187784"/>
                      <a:pt x="81898" y="185302"/>
                      <a:pt x="87689" y="179512"/>
                    </a:cubicBezTo>
                    <a:cubicBezTo>
                      <a:pt x="93479" y="174548"/>
                      <a:pt x="95961" y="167103"/>
                      <a:pt x="95961" y="157176"/>
                    </a:cubicBezTo>
                    <a:lnTo>
                      <a:pt x="95961" y="150558"/>
                    </a:lnTo>
                    <a:cubicBezTo>
                      <a:pt x="95961" y="139804"/>
                      <a:pt x="93479" y="131532"/>
                      <a:pt x="88516" y="125741"/>
                    </a:cubicBezTo>
                    <a:cubicBezTo>
                      <a:pt x="83552" y="119950"/>
                      <a:pt x="76107" y="117468"/>
                      <a:pt x="67007" y="117468"/>
                    </a:cubicBezTo>
                    <a:lnTo>
                      <a:pt x="52117" y="117468"/>
                    </a:lnTo>
                    <a:lnTo>
                      <a:pt x="52117" y="89342"/>
                    </a:lnTo>
                    <a:lnTo>
                      <a:pt x="67007" y="89342"/>
                    </a:lnTo>
                    <a:cubicBezTo>
                      <a:pt x="75280" y="89342"/>
                      <a:pt x="81898" y="86860"/>
                      <a:pt x="86034" y="81897"/>
                    </a:cubicBezTo>
                    <a:cubicBezTo>
                      <a:pt x="90998" y="76934"/>
                      <a:pt x="92652" y="70316"/>
                      <a:pt x="92652" y="61216"/>
                    </a:cubicBezTo>
                    <a:lnTo>
                      <a:pt x="92652" y="54598"/>
                    </a:lnTo>
                    <a:cubicBezTo>
                      <a:pt x="92652" y="46326"/>
                      <a:pt x="90170" y="39708"/>
                      <a:pt x="85207" y="35571"/>
                    </a:cubicBezTo>
                    <a:cubicBezTo>
                      <a:pt x="80243" y="30608"/>
                      <a:pt x="73625" y="28953"/>
                      <a:pt x="64526" y="28953"/>
                    </a:cubicBezTo>
                    <a:cubicBezTo>
                      <a:pt x="59562" y="28953"/>
                      <a:pt x="54599" y="29781"/>
                      <a:pt x="51289" y="31435"/>
                    </a:cubicBezTo>
                    <a:cubicBezTo>
                      <a:pt x="47981" y="33090"/>
                      <a:pt x="43844" y="36399"/>
                      <a:pt x="41363" y="40535"/>
                    </a:cubicBezTo>
                    <a:cubicBezTo>
                      <a:pt x="38881" y="44671"/>
                      <a:pt x="36399" y="49635"/>
                      <a:pt x="35572" y="55425"/>
                    </a:cubicBezTo>
                    <a:lnTo>
                      <a:pt x="5791" y="55425"/>
                    </a:lnTo>
                    <a:cubicBezTo>
                      <a:pt x="7445" y="43844"/>
                      <a:pt x="11582" y="33917"/>
                      <a:pt x="16545" y="25645"/>
                    </a:cubicBezTo>
                    <a:cubicBezTo>
                      <a:pt x="21509" y="17372"/>
                      <a:pt x="28954" y="10754"/>
                      <a:pt x="37226" y="6618"/>
                    </a:cubicBezTo>
                    <a:cubicBezTo>
                      <a:pt x="45499" y="2482"/>
                      <a:pt x="54599" y="0"/>
                      <a:pt x="65353" y="0"/>
                    </a:cubicBezTo>
                    <a:cubicBezTo>
                      <a:pt x="83552" y="0"/>
                      <a:pt x="97616" y="4963"/>
                      <a:pt x="107543" y="14063"/>
                    </a:cubicBezTo>
                    <a:cubicBezTo>
                      <a:pt x="117470" y="23163"/>
                      <a:pt x="122433" y="37226"/>
                      <a:pt x="122433" y="54598"/>
                    </a:cubicBezTo>
                    <a:lnTo>
                      <a:pt x="122433" y="59561"/>
                    </a:lnTo>
                    <a:cubicBezTo>
                      <a:pt x="122433" y="70316"/>
                      <a:pt x="119951" y="79415"/>
                      <a:pt x="114161" y="87688"/>
                    </a:cubicBezTo>
                    <a:cubicBezTo>
                      <a:pt x="108370" y="95960"/>
                      <a:pt x="100097" y="100924"/>
                      <a:pt x="90170" y="105060"/>
                    </a:cubicBezTo>
                    <a:cubicBezTo>
                      <a:pt x="101752" y="107542"/>
                      <a:pt x="110852" y="113332"/>
                      <a:pt x="116642" y="122432"/>
                    </a:cubicBezTo>
                    <a:cubicBezTo>
                      <a:pt x="123260" y="131532"/>
                      <a:pt x="126569" y="142286"/>
                      <a:pt x="126569" y="156349"/>
                    </a:cubicBezTo>
                    <a:lnTo>
                      <a:pt x="126569" y="158831"/>
                    </a:lnTo>
                    <a:cubicBezTo>
                      <a:pt x="126569" y="171239"/>
                      <a:pt x="124088" y="181993"/>
                      <a:pt x="119124" y="190266"/>
                    </a:cubicBezTo>
                    <a:cubicBezTo>
                      <a:pt x="114161" y="198538"/>
                      <a:pt x="107543" y="205983"/>
                      <a:pt x="98443" y="210120"/>
                    </a:cubicBezTo>
                    <a:cubicBezTo>
                      <a:pt x="89343" y="215083"/>
                      <a:pt x="78589" y="216738"/>
                      <a:pt x="65353" y="216738"/>
                    </a:cubicBezTo>
                    <a:cubicBezTo>
                      <a:pt x="51289" y="217565"/>
                      <a:pt x="41363" y="215083"/>
                      <a:pt x="32263" y="210947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Freeform: Shape 97">
                <a:extLst>
                  <a:ext uri="{FF2B5EF4-FFF2-40B4-BE49-F238E27FC236}">
                    <a16:creationId xmlns:a16="http://schemas.microsoft.com/office/drawing/2014/main" id="{0E43120D-4085-64CA-E6E0-ED8434675880}"/>
                  </a:ext>
                </a:extLst>
              </p:cNvPr>
              <p:cNvSpPr/>
              <p:nvPr/>
            </p:nvSpPr>
            <p:spPr>
              <a:xfrm>
                <a:off x="9690492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3552 w 120778"/>
                  <a:gd name="connsiteY11" fmla="*/ 180339 h 217564"/>
                  <a:gd name="connsiteX12" fmla="*/ 90998 w 120778"/>
                  <a:gd name="connsiteY12" fmla="*/ 156349 h 217564"/>
                  <a:gd name="connsiteX13" fmla="*/ 90998 w 120778"/>
                  <a:gd name="connsiteY13" fmla="*/ 60389 h 217564"/>
                  <a:gd name="connsiteX14" fmla="*/ 83552 w 120778"/>
                  <a:gd name="connsiteY14" fmla="*/ 36399 h 217564"/>
                  <a:gd name="connsiteX15" fmla="*/ 60389 w 120778"/>
                  <a:gd name="connsiteY15" fmla="*/ 28126 h 217564"/>
                  <a:gd name="connsiteX16" fmla="*/ 37226 w 120778"/>
                  <a:gd name="connsiteY16" fmla="*/ 36399 h 217564"/>
                  <a:gd name="connsiteX17" fmla="*/ 29781 w 120778"/>
                  <a:gd name="connsiteY17" fmla="*/ 60389 h 217564"/>
                  <a:gd name="connsiteX18" fmla="*/ 29781 w 120778"/>
                  <a:gd name="connsiteY18" fmla="*/ 157176 h 217564"/>
                  <a:gd name="connsiteX19" fmla="*/ 37226 w 120778"/>
                  <a:gd name="connsiteY19" fmla="*/ 181166 h 217564"/>
                  <a:gd name="connsiteX20" fmla="*/ 60389 w 120778"/>
                  <a:gd name="connsiteY20" fmla="*/ 189439 h 217564"/>
                  <a:gd name="connsiteX21" fmla="*/ 83552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5645" y="211774"/>
                      <a:pt x="15718" y="201020"/>
                    </a:cubicBezTo>
                    <a:close/>
                    <a:moveTo>
                      <a:pt x="83552" y="180339"/>
                    </a:moveTo>
                    <a:cubicBezTo>
                      <a:pt x="88516" y="174548"/>
                      <a:pt x="90998" y="167103"/>
                      <a:pt x="90998" y="156349"/>
                    </a:cubicBezTo>
                    <a:lnTo>
                      <a:pt x="90998" y="60389"/>
                    </a:lnTo>
                    <a:cubicBezTo>
                      <a:pt x="90998" y="50462"/>
                      <a:pt x="88516" y="42189"/>
                      <a:pt x="83552" y="36399"/>
                    </a:cubicBezTo>
                    <a:cubicBezTo>
                      <a:pt x="78589" y="30608"/>
                      <a:pt x="71144" y="28126"/>
                      <a:pt x="60389" y="28126"/>
                    </a:cubicBezTo>
                    <a:cubicBezTo>
                      <a:pt x="49635" y="28126"/>
                      <a:pt x="42190" y="30608"/>
                      <a:pt x="37226" y="36399"/>
                    </a:cubicBezTo>
                    <a:cubicBezTo>
                      <a:pt x="32263" y="42189"/>
                      <a:pt x="29781" y="49635"/>
                      <a:pt x="29781" y="60389"/>
                    </a:cubicBezTo>
                    <a:lnTo>
                      <a:pt x="29781" y="157176"/>
                    </a:lnTo>
                    <a:cubicBezTo>
                      <a:pt x="29781" y="167103"/>
                      <a:pt x="32263" y="175375"/>
                      <a:pt x="37226" y="181166"/>
                    </a:cubicBezTo>
                    <a:cubicBezTo>
                      <a:pt x="42190" y="186957"/>
                      <a:pt x="49635" y="189439"/>
                      <a:pt x="60389" y="189439"/>
                    </a:cubicBezTo>
                    <a:cubicBezTo>
                      <a:pt x="71144" y="189439"/>
                      <a:pt x="78589" y="186130"/>
                      <a:pt x="83552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7" name="Grafikk 9">
              <a:extLst>
                <a:ext uri="{FF2B5EF4-FFF2-40B4-BE49-F238E27FC236}">
                  <a16:creationId xmlns:a16="http://schemas.microsoft.com/office/drawing/2014/main" id="{2534DA98-AD2C-EE5E-C09C-98B8AEB5B1AD}"/>
                </a:ext>
              </a:extLst>
            </p:cNvPr>
            <p:cNvGrpSpPr/>
            <p:nvPr/>
          </p:nvGrpSpPr>
          <p:grpSpPr>
            <a:xfrm>
              <a:off x="8952585" y="6237010"/>
              <a:ext cx="864476" cy="671789"/>
              <a:chOff x="8952585" y="6237010"/>
              <a:chExt cx="864476" cy="671789"/>
            </a:xfrm>
          </p:grpSpPr>
          <p:sp>
            <p:nvSpPr>
              <p:cNvPr id="19" name="Freeform: Shape 99">
                <a:extLst>
                  <a:ext uri="{FF2B5EF4-FFF2-40B4-BE49-F238E27FC236}">
                    <a16:creationId xmlns:a16="http://schemas.microsoft.com/office/drawing/2014/main" id="{285670D7-C972-6BC4-52E7-004956743F05}"/>
                  </a:ext>
                </a:extLst>
              </p:cNvPr>
              <p:cNvSpPr/>
              <p:nvPr/>
            </p:nvSpPr>
            <p:spPr>
              <a:xfrm>
                <a:off x="8952585" y="6306498"/>
                <a:ext cx="864476" cy="96492"/>
              </a:xfrm>
              <a:custGeom>
                <a:avLst/>
                <a:gdLst>
                  <a:gd name="connsiteX0" fmla="*/ 864477 w 864476"/>
                  <a:gd name="connsiteY0" fmla="*/ 65678 h 96492"/>
                  <a:gd name="connsiteX1" fmla="*/ 747834 w 864476"/>
                  <a:gd name="connsiteY1" fmla="*/ 54097 h 96492"/>
                  <a:gd name="connsiteX2" fmla="*/ 645255 w 864476"/>
                  <a:gd name="connsiteY2" fmla="*/ 36725 h 96492"/>
                  <a:gd name="connsiteX3" fmla="*/ 583212 w 864476"/>
                  <a:gd name="connsiteY3" fmla="*/ 51615 h 96492"/>
                  <a:gd name="connsiteX4" fmla="*/ 439270 w 864476"/>
                  <a:gd name="connsiteY4" fmla="*/ 61542 h 96492"/>
                  <a:gd name="connsiteX5" fmla="*/ 405353 w 864476"/>
                  <a:gd name="connsiteY5" fmla="*/ 48306 h 96492"/>
                  <a:gd name="connsiteX6" fmla="*/ 310219 w 864476"/>
                  <a:gd name="connsiteY6" fmla="*/ 21834 h 96492"/>
                  <a:gd name="connsiteX7" fmla="*/ 274647 w 864476"/>
                  <a:gd name="connsiteY7" fmla="*/ 26798 h 96492"/>
                  <a:gd name="connsiteX8" fmla="*/ 238248 w 864476"/>
                  <a:gd name="connsiteY8" fmla="*/ 30934 h 96492"/>
                  <a:gd name="connsiteX9" fmla="*/ 197713 w 864476"/>
                  <a:gd name="connsiteY9" fmla="*/ 16043 h 96492"/>
                  <a:gd name="connsiteX10" fmla="*/ 162141 w 864476"/>
                  <a:gd name="connsiteY10" fmla="*/ 1153 h 96492"/>
                  <a:gd name="connsiteX11" fmla="*/ 135669 w 864476"/>
                  <a:gd name="connsiteY11" fmla="*/ 1980 h 96492"/>
                  <a:gd name="connsiteX12" fmla="*/ 66180 w 864476"/>
                  <a:gd name="connsiteY12" fmla="*/ 64851 h 96492"/>
                  <a:gd name="connsiteX13" fmla="*/ 0 w 864476"/>
                  <a:gd name="connsiteY13" fmla="*/ 84705 h 96492"/>
                  <a:gd name="connsiteX14" fmla="*/ 0 w 864476"/>
                  <a:gd name="connsiteY14" fmla="*/ 91323 h 96492"/>
                  <a:gd name="connsiteX15" fmla="*/ 73625 w 864476"/>
                  <a:gd name="connsiteY15" fmla="*/ 70641 h 96492"/>
                  <a:gd name="connsiteX16" fmla="*/ 143942 w 864476"/>
                  <a:gd name="connsiteY16" fmla="*/ 20180 h 96492"/>
                  <a:gd name="connsiteX17" fmla="*/ 189440 w 864476"/>
                  <a:gd name="connsiteY17" fmla="*/ 31761 h 96492"/>
                  <a:gd name="connsiteX18" fmla="*/ 235766 w 864476"/>
                  <a:gd name="connsiteY18" fmla="*/ 49133 h 96492"/>
                  <a:gd name="connsiteX19" fmla="*/ 277956 w 864476"/>
                  <a:gd name="connsiteY19" fmla="*/ 44997 h 96492"/>
                  <a:gd name="connsiteX20" fmla="*/ 310219 w 864476"/>
                  <a:gd name="connsiteY20" fmla="*/ 40033 h 96492"/>
                  <a:gd name="connsiteX21" fmla="*/ 398735 w 864476"/>
                  <a:gd name="connsiteY21" fmla="*/ 65678 h 96492"/>
                  <a:gd name="connsiteX22" fmla="*/ 433479 w 864476"/>
                  <a:gd name="connsiteY22" fmla="*/ 79741 h 96492"/>
                  <a:gd name="connsiteX23" fmla="*/ 587348 w 864476"/>
                  <a:gd name="connsiteY23" fmla="*/ 70641 h 96492"/>
                  <a:gd name="connsiteX24" fmla="*/ 647737 w 864476"/>
                  <a:gd name="connsiteY24" fmla="*/ 55751 h 96492"/>
                  <a:gd name="connsiteX25" fmla="*/ 742044 w 864476"/>
                  <a:gd name="connsiteY25" fmla="*/ 73123 h 96492"/>
                  <a:gd name="connsiteX26" fmla="*/ 856204 w 864476"/>
                  <a:gd name="connsiteY26" fmla="*/ 83050 h 96492"/>
                  <a:gd name="connsiteX27" fmla="*/ 864477 w 864476"/>
                  <a:gd name="connsiteY27" fmla="*/ 65678 h 9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6492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4404" y="65678"/>
                      <a:pt x="488078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1323"/>
                    </a:lnTo>
                    <a:cubicBezTo>
                      <a:pt x="0" y="91323"/>
                      <a:pt x="38881" y="112004"/>
                      <a:pt x="73625" y="70641"/>
                    </a:cubicBezTo>
                    <a:cubicBezTo>
                      <a:pt x="81898" y="60715"/>
                      <a:pt x="119124" y="22661"/>
                      <a:pt x="143942" y="20180"/>
                    </a:cubicBezTo>
                    <a:cubicBezTo>
                      <a:pt x="163796" y="18525"/>
                      <a:pt x="178686" y="25970"/>
                      <a:pt x="189440" y="31761"/>
                    </a:cubicBezTo>
                    <a:cubicBezTo>
                      <a:pt x="203504" y="39206"/>
                      <a:pt x="217567" y="46651"/>
                      <a:pt x="235766" y="49133"/>
                    </a:cubicBezTo>
                    <a:cubicBezTo>
                      <a:pt x="249830" y="50788"/>
                      <a:pt x="263893" y="47479"/>
                      <a:pt x="277956" y="44997"/>
                    </a:cubicBezTo>
                    <a:cubicBezTo>
                      <a:pt x="289538" y="42515"/>
                      <a:pt x="300292" y="40033"/>
                      <a:pt x="310219" y="40033"/>
                    </a:cubicBezTo>
                    <a:cubicBezTo>
                      <a:pt x="340000" y="40861"/>
                      <a:pt x="369781" y="53269"/>
                      <a:pt x="398735" y="65678"/>
                    </a:cubicBezTo>
                    <a:cubicBezTo>
                      <a:pt x="410316" y="70641"/>
                      <a:pt x="421898" y="75605"/>
                      <a:pt x="433479" y="79741"/>
                    </a:cubicBezTo>
                    <a:cubicBezTo>
                      <a:pt x="486423" y="98768"/>
                      <a:pt x="537713" y="83877"/>
                      <a:pt x="587348" y="70641"/>
                    </a:cubicBezTo>
                    <a:cubicBezTo>
                      <a:pt x="607202" y="64851"/>
                      <a:pt x="627883" y="59060"/>
                      <a:pt x="647737" y="55751"/>
                    </a:cubicBezTo>
                    <a:cubicBezTo>
                      <a:pt x="680827" y="49960"/>
                      <a:pt x="711435" y="61542"/>
                      <a:pt x="742044" y="73123"/>
                    </a:cubicBezTo>
                    <a:cubicBezTo>
                      <a:pt x="775134" y="85532"/>
                      <a:pt x="817323" y="94631"/>
                      <a:pt x="856204" y="83050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7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eeform: Shape 100">
                <a:extLst>
                  <a:ext uri="{FF2B5EF4-FFF2-40B4-BE49-F238E27FC236}">
                    <a16:creationId xmlns:a16="http://schemas.microsoft.com/office/drawing/2014/main" id="{04EF468E-54E4-E2F6-5176-6D0008113C42}"/>
                  </a:ext>
                </a:extLst>
              </p:cNvPr>
              <p:cNvSpPr/>
              <p:nvPr/>
            </p:nvSpPr>
            <p:spPr>
              <a:xfrm>
                <a:off x="8952585" y="6237010"/>
                <a:ext cx="864476" cy="95665"/>
              </a:xfrm>
              <a:custGeom>
                <a:avLst/>
                <a:gdLst>
                  <a:gd name="connsiteX0" fmla="*/ 864477 w 864476"/>
                  <a:gd name="connsiteY0" fmla="*/ 65678 h 95665"/>
                  <a:gd name="connsiteX1" fmla="*/ 747834 w 864476"/>
                  <a:gd name="connsiteY1" fmla="*/ 54097 h 95665"/>
                  <a:gd name="connsiteX2" fmla="*/ 645255 w 864476"/>
                  <a:gd name="connsiteY2" fmla="*/ 36725 h 95665"/>
                  <a:gd name="connsiteX3" fmla="*/ 583212 w 864476"/>
                  <a:gd name="connsiteY3" fmla="*/ 51615 h 95665"/>
                  <a:gd name="connsiteX4" fmla="*/ 439270 w 864476"/>
                  <a:gd name="connsiteY4" fmla="*/ 61542 h 95665"/>
                  <a:gd name="connsiteX5" fmla="*/ 405353 w 864476"/>
                  <a:gd name="connsiteY5" fmla="*/ 48306 h 95665"/>
                  <a:gd name="connsiteX6" fmla="*/ 310219 w 864476"/>
                  <a:gd name="connsiteY6" fmla="*/ 21834 h 95665"/>
                  <a:gd name="connsiteX7" fmla="*/ 274647 w 864476"/>
                  <a:gd name="connsiteY7" fmla="*/ 26798 h 95665"/>
                  <a:gd name="connsiteX8" fmla="*/ 238248 w 864476"/>
                  <a:gd name="connsiteY8" fmla="*/ 30934 h 95665"/>
                  <a:gd name="connsiteX9" fmla="*/ 197713 w 864476"/>
                  <a:gd name="connsiteY9" fmla="*/ 16043 h 95665"/>
                  <a:gd name="connsiteX10" fmla="*/ 162141 w 864476"/>
                  <a:gd name="connsiteY10" fmla="*/ 1153 h 95665"/>
                  <a:gd name="connsiteX11" fmla="*/ 135669 w 864476"/>
                  <a:gd name="connsiteY11" fmla="*/ 1980 h 95665"/>
                  <a:gd name="connsiteX12" fmla="*/ 66180 w 864476"/>
                  <a:gd name="connsiteY12" fmla="*/ 64851 h 95665"/>
                  <a:gd name="connsiteX13" fmla="*/ 0 w 864476"/>
                  <a:gd name="connsiteY13" fmla="*/ 84705 h 95665"/>
                  <a:gd name="connsiteX14" fmla="*/ 0 w 864476"/>
                  <a:gd name="connsiteY14" fmla="*/ 90495 h 95665"/>
                  <a:gd name="connsiteX15" fmla="*/ 73625 w 864476"/>
                  <a:gd name="connsiteY15" fmla="*/ 69814 h 95665"/>
                  <a:gd name="connsiteX16" fmla="*/ 143942 w 864476"/>
                  <a:gd name="connsiteY16" fmla="*/ 19352 h 95665"/>
                  <a:gd name="connsiteX17" fmla="*/ 189440 w 864476"/>
                  <a:gd name="connsiteY17" fmla="*/ 30934 h 95665"/>
                  <a:gd name="connsiteX18" fmla="*/ 235766 w 864476"/>
                  <a:gd name="connsiteY18" fmla="*/ 48306 h 95665"/>
                  <a:gd name="connsiteX19" fmla="*/ 277956 w 864476"/>
                  <a:gd name="connsiteY19" fmla="*/ 44170 h 95665"/>
                  <a:gd name="connsiteX20" fmla="*/ 310219 w 864476"/>
                  <a:gd name="connsiteY20" fmla="*/ 39206 h 95665"/>
                  <a:gd name="connsiteX21" fmla="*/ 398735 w 864476"/>
                  <a:gd name="connsiteY21" fmla="*/ 64851 h 95665"/>
                  <a:gd name="connsiteX22" fmla="*/ 433479 w 864476"/>
                  <a:gd name="connsiteY22" fmla="*/ 78914 h 95665"/>
                  <a:gd name="connsiteX23" fmla="*/ 587348 w 864476"/>
                  <a:gd name="connsiteY23" fmla="*/ 69814 h 95665"/>
                  <a:gd name="connsiteX24" fmla="*/ 647737 w 864476"/>
                  <a:gd name="connsiteY24" fmla="*/ 54924 h 95665"/>
                  <a:gd name="connsiteX25" fmla="*/ 742044 w 864476"/>
                  <a:gd name="connsiteY25" fmla="*/ 72296 h 95665"/>
                  <a:gd name="connsiteX26" fmla="*/ 856204 w 864476"/>
                  <a:gd name="connsiteY26" fmla="*/ 82223 h 95665"/>
                  <a:gd name="connsiteX27" fmla="*/ 864477 w 864476"/>
                  <a:gd name="connsiteY27" fmla="*/ 65678 h 9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5665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3576" y="65678"/>
                      <a:pt x="487250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0495"/>
                    </a:lnTo>
                    <a:cubicBezTo>
                      <a:pt x="0" y="90495"/>
                      <a:pt x="38881" y="111176"/>
                      <a:pt x="73625" y="69814"/>
                    </a:cubicBezTo>
                    <a:cubicBezTo>
                      <a:pt x="81898" y="59887"/>
                      <a:pt x="119124" y="21834"/>
                      <a:pt x="143942" y="19352"/>
                    </a:cubicBezTo>
                    <a:cubicBezTo>
                      <a:pt x="163796" y="17698"/>
                      <a:pt x="178686" y="25143"/>
                      <a:pt x="189440" y="30934"/>
                    </a:cubicBezTo>
                    <a:cubicBezTo>
                      <a:pt x="203504" y="38379"/>
                      <a:pt x="217567" y="45824"/>
                      <a:pt x="235766" y="48306"/>
                    </a:cubicBezTo>
                    <a:cubicBezTo>
                      <a:pt x="249830" y="49960"/>
                      <a:pt x="263893" y="46651"/>
                      <a:pt x="277956" y="44170"/>
                    </a:cubicBezTo>
                    <a:cubicBezTo>
                      <a:pt x="289538" y="41688"/>
                      <a:pt x="300292" y="39206"/>
                      <a:pt x="310219" y="39206"/>
                    </a:cubicBezTo>
                    <a:cubicBezTo>
                      <a:pt x="340000" y="40033"/>
                      <a:pt x="369781" y="52442"/>
                      <a:pt x="398735" y="64851"/>
                    </a:cubicBezTo>
                    <a:cubicBezTo>
                      <a:pt x="410316" y="69814"/>
                      <a:pt x="421898" y="74778"/>
                      <a:pt x="433479" y="78914"/>
                    </a:cubicBezTo>
                    <a:cubicBezTo>
                      <a:pt x="486423" y="97940"/>
                      <a:pt x="537713" y="83050"/>
                      <a:pt x="587348" y="69814"/>
                    </a:cubicBezTo>
                    <a:cubicBezTo>
                      <a:pt x="607202" y="64024"/>
                      <a:pt x="627883" y="58233"/>
                      <a:pt x="647737" y="54924"/>
                    </a:cubicBezTo>
                    <a:cubicBezTo>
                      <a:pt x="680827" y="49133"/>
                      <a:pt x="711435" y="60715"/>
                      <a:pt x="742044" y="72296"/>
                    </a:cubicBezTo>
                    <a:cubicBezTo>
                      <a:pt x="775134" y="84705"/>
                      <a:pt x="817323" y="93804"/>
                      <a:pt x="856204" y="82223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2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eeform: Shape 101">
                <a:extLst>
                  <a:ext uri="{FF2B5EF4-FFF2-40B4-BE49-F238E27FC236}">
                    <a16:creationId xmlns:a16="http://schemas.microsoft.com/office/drawing/2014/main" id="{9CF5DC46-E12E-E295-7AC0-4B3E0B4A36C4}"/>
                  </a:ext>
                </a:extLst>
              </p:cNvPr>
              <p:cNvSpPr/>
              <p:nvPr/>
            </p:nvSpPr>
            <p:spPr>
              <a:xfrm>
                <a:off x="8957549" y="6579488"/>
                <a:ext cx="177031" cy="88220"/>
              </a:xfrm>
              <a:custGeom>
                <a:avLst/>
                <a:gdLst>
                  <a:gd name="connsiteX0" fmla="*/ 177032 w 177031"/>
                  <a:gd name="connsiteY0" fmla="*/ 6117 h 88220"/>
                  <a:gd name="connsiteX1" fmla="*/ 162141 w 177031"/>
                  <a:gd name="connsiteY1" fmla="*/ 1153 h 88220"/>
                  <a:gd name="connsiteX2" fmla="*/ 135669 w 177031"/>
                  <a:gd name="connsiteY2" fmla="*/ 1980 h 88220"/>
                  <a:gd name="connsiteX3" fmla="*/ 66180 w 177031"/>
                  <a:gd name="connsiteY3" fmla="*/ 56578 h 88220"/>
                  <a:gd name="connsiteX4" fmla="*/ 0 w 177031"/>
                  <a:gd name="connsiteY4" fmla="*/ 76432 h 88220"/>
                  <a:gd name="connsiteX5" fmla="*/ 0 w 177031"/>
                  <a:gd name="connsiteY5" fmla="*/ 83050 h 88220"/>
                  <a:gd name="connsiteX6" fmla="*/ 73625 w 177031"/>
                  <a:gd name="connsiteY6" fmla="*/ 62369 h 88220"/>
                  <a:gd name="connsiteX7" fmla="*/ 143942 w 177031"/>
                  <a:gd name="connsiteY7" fmla="*/ 11907 h 88220"/>
                  <a:gd name="connsiteX8" fmla="*/ 175377 w 177031"/>
                  <a:gd name="connsiteY8" fmla="*/ 16871 h 88220"/>
                  <a:gd name="connsiteX9" fmla="*/ 175377 w 177031"/>
                  <a:gd name="connsiteY9" fmla="*/ 6117 h 8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1" h="88220">
                    <a:moveTo>
                      <a:pt x="177032" y="6117"/>
                    </a:moveTo>
                    <a:cubicBezTo>
                      <a:pt x="172068" y="4462"/>
                      <a:pt x="167932" y="2808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53269"/>
                      <a:pt x="66180" y="56578"/>
                    </a:cubicBezTo>
                    <a:cubicBezTo>
                      <a:pt x="54599" y="70641"/>
                      <a:pt x="31436" y="83050"/>
                      <a:pt x="0" y="76432"/>
                    </a:cubicBezTo>
                    <a:lnTo>
                      <a:pt x="0" y="83050"/>
                    </a:lnTo>
                    <a:cubicBezTo>
                      <a:pt x="0" y="83050"/>
                      <a:pt x="38881" y="103731"/>
                      <a:pt x="73625" y="62369"/>
                    </a:cubicBezTo>
                    <a:cubicBezTo>
                      <a:pt x="81898" y="52442"/>
                      <a:pt x="119124" y="14389"/>
                      <a:pt x="143942" y="11907"/>
                    </a:cubicBezTo>
                    <a:cubicBezTo>
                      <a:pt x="156350" y="11080"/>
                      <a:pt x="167105" y="13562"/>
                      <a:pt x="175377" y="16871"/>
                    </a:cubicBezTo>
                    <a:lnTo>
                      <a:pt x="175377" y="6117"/>
                    </a:lnTo>
                    <a:close/>
                  </a:path>
                </a:pathLst>
              </a:custGeom>
              <a:solidFill>
                <a:srgbClr val="020E50">
                  <a:alpha val="4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9" name="Freeform: Shape 102">
              <a:extLst>
                <a:ext uri="{FF2B5EF4-FFF2-40B4-BE49-F238E27FC236}">
                  <a16:creationId xmlns:a16="http://schemas.microsoft.com/office/drawing/2014/main" id="{ACE05BDD-A963-7BEE-9ED9-10FE949481AF}"/>
                </a:ext>
              </a:extLst>
            </p:cNvPr>
            <p:cNvSpPr/>
            <p:nvPr/>
          </p:nvSpPr>
          <p:spPr>
            <a:xfrm>
              <a:off x="9086600" y="662696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eeform: Shape 103">
              <a:extLst>
                <a:ext uri="{FF2B5EF4-FFF2-40B4-BE49-F238E27FC236}">
                  <a16:creationId xmlns:a16="http://schemas.microsoft.com/office/drawing/2014/main" id="{519751BF-A545-A6FF-F560-805BD2271DC0}"/>
                </a:ext>
              </a:extLst>
            </p:cNvPr>
            <p:cNvSpPr/>
            <p:nvPr/>
          </p:nvSpPr>
          <p:spPr>
            <a:xfrm>
              <a:off x="9022074" y="6469791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eeform: Shape 104">
              <a:extLst>
                <a:ext uri="{FF2B5EF4-FFF2-40B4-BE49-F238E27FC236}">
                  <a16:creationId xmlns:a16="http://schemas.microsoft.com/office/drawing/2014/main" id="{CAB7603B-9C8C-97EE-0FE3-EA29A62D440D}"/>
                </a:ext>
              </a:extLst>
            </p:cNvPr>
            <p:cNvSpPr/>
            <p:nvPr/>
          </p:nvSpPr>
          <p:spPr>
            <a:xfrm>
              <a:off x="8953412" y="650701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eeform: Shape 105">
              <a:extLst>
                <a:ext uri="{FF2B5EF4-FFF2-40B4-BE49-F238E27FC236}">
                  <a16:creationId xmlns:a16="http://schemas.microsoft.com/office/drawing/2014/main" id="{DDE8C929-228B-6B9C-9C4D-6A3A84E7BB82}"/>
                </a:ext>
              </a:extLst>
            </p:cNvPr>
            <p:cNvSpPr/>
            <p:nvPr/>
          </p:nvSpPr>
          <p:spPr>
            <a:xfrm>
              <a:off x="9086600" y="6430083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eeform: Shape 106">
              <a:extLst>
                <a:ext uri="{FF2B5EF4-FFF2-40B4-BE49-F238E27FC236}">
                  <a16:creationId xmlns:a16="http://schemas.microsoft.com/office/drawing/2014/main" id="{61DBC830-999E-678F-D75B-AC4B3F4AF504}"/>
                </a:ext>
              </a:extLst>
            </p:cNvPr>
            <p:cNvSpPr/>
            <p:nvPr/>
          </p:nvSpPr>
          <p:spPr>
            <a:xfrm>
              <a:off x="9106454" y="6511980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eeform: Shape 107">
              <a:extLst>
                <a:ext uri="{FF2B5EF4-FFF2-40B4-BE49-F238E27FC236}">
                  <a16:creationId xmlns:a16="http://schemas.microsoft.com/office/drawing/2014/main" id="{BE0F3C0B-54F5-4BD0-AF91-E5D7FBA57D48}"/>
                </a:ext>
              </a:extLst>
            </p:cNvPr>
            <p:cNvSpPr/>
            <p:nvPr/>
          </p:nvSpPr>
          <p:spPr>
            <a:xfrm>
              <a:off x="9058473" y="6525216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eeform: Shape 108">
              <a:extLst>
                <a:ext uri="{FF2B5EF4-FFF2-40B4-BE49-F238E27FC236}">
                  <a16:creationId xmlns:a16="http://schemas.microsoft.com/office/drawing/2014/main" id="{4CAACE88-D38A-287D-6783-E51C4DD6BE9C}"/>
                </a:ext>
              </a:extLst>
            </p:cNvPr>
            <p:cNvSpPr/>
            <p:nvPr/>
          </p:nvSpPr>
          <p:spPr>
            <a:xfrm>
              <a:off x="9012147" y="6559133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eeform: Shape 109">
              <a:extLst>
                <a:ext uri="{FF2B5EF4-FFF2-40B4-BE49-F238E27FC236}">
                  <a16:creationId xmlns:a16="http://schemas.microsoft.com/office/drawing/2014/main" id="{5414A3A3-89E2-601F-4FB7-84E112668A7B}"/>
                </a:ext>
              </a:extLst>
            </p:cNvPr>
            <p:cNvSpPr/>
            <p:nvPr/>
          </p:nvSpPr>
          <p:spPr>
            <a:xfrm>
              <a:off x="8964994" y="6590568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eeform: Shape 110">
              <a:extLst>
                <a:ext uri="{FF2B5EF4-FFF2-40B4-BE49-F238E27FC236}">
                  <a16:creationId xmlns:a16="http://schemas.microsoft.com/office/drawing/2014/main" id="{B755C588-6821-E8AB-20E7-BB2E425156B6}"/>
                </a:ext>
              </a:extLst>
            </p:cNvPr>
            <p:cNvSpPr/>
            <p:nvPr/>
          </p:nvSpPr>
          <p:spPr>
            <a:xfrm>
              <a:off x="8952585" y="6381777"/>
              <a:ext cx="181995" cy="88220"/>
            </a:xfrm>
            <a:custGeom>
              <a:avLst/>
              <a:gdLst>
                <a:gd name="connsiteX0" fmla="*/ 181995 w 181995"/>
                <a:gd name="connsiteY0" fmla="*/ 7771 h 88220"/>
                <a:gd name="connsiteX1" fmla="*/ 162141 w 181995"/>
                <a:gd name="connsiteY1" fmla="*/ 1153 h 88220"/>
                <a:gd name="connsiteX2" fmla="*/ 135669 w 181995"/>
                <a:gd name="connsiteY2" fmla="*/ 1980 h 88220"/>
                <a:gd name="connsiteX3" fmla="*/ 66180 w 181995"/>
                <a:gd name="connsiteY3" fmla="*/ 56578 h 88220"/>
                <a:gd name="connsiteX4" fmla="*/ 0 w 181995"/>
                <a:gd name="connsiteY4" fmla="*/ 76432 h 88220"/>
                <a:gd name="connsiteX5" fmla="*/ 0 w 181995"/>
                <a:gd name="connsiteY5" fmla="*/ 83050 h 88220"/>
                <a:gd name="connsiteX6" fmla="*/ 74453 w 181995"/>
                <a:gd name="connsiteY6" fmla="*/ 62369 h 88220"/>
                <a:gd name="connsiteX7" fmla="*/ 144769 w 181995"/>
                <a:gd name="connsiteY7" fmla="*/ 11907 h 88220"/>
                <a:gd name="connsiteX8" fmla="*/ 181995 w 181995"/>
                <a:gd name="connsiteY8" fmla="*/ 19352 h 88220"/>
                <a:gd name="connsiteX9" fmla="*/ 181995 w 181995"/>
                <a:gd name="connsiteY9" fmla="*/ 7771 h 8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95" h="88220">
                  <a:moveTo>
                    <a:pt x="181995" y="7771"/>
                  </a:moveTo>
                  <a:cubicBezTo>
                    <a:pt x="175377" y="5289"/>
                    <a:pt x="168759" y="2808"/>
                    <a:pt x="162141" y="1153"/>
                  </a:cubicBezTo>
                  <a:cubicBezTo>
                    <a:pt x="154696" y="-501"/>
                    <a:pt x="143114" y="-501"/>
                    <a:pt x="135669" y="1980"/>
                  </a:cubicBezTo>
                  <a:cubicBezTo>
                    <a:pt x="107543" y="10253"/>
                    <a:pt x="69489" y="53269"/>
                    <a:pt x="66180" y="56578"/>
                  </a:cubicBezTo>
                  <a:cubicBezTo>
                    <a:pt x="54599" y="70641"/>
                    <a:pt x="31436" y="83050"/>
                    <a:pt x="0" y="76432"/>
                  </a:cubicBezTo>
                  <a:lnTo>
                    <a:pt x="0" y="83050"/>
                  </a:lnTo>
                  <a:cubicBezTo>
                    <a:pt x="0" y="83050"/>
                    <a:pt x="38881" y="103731"/>
                    <a:pt x="74453" y="62369"/>
                  </a:cubicBezTo>
                  <a:cubicBezTo>
                    <a:pt x="82725" y="52442"/>
                    <a:pt x="119951" y="13562"/>
                    <a:pt x="144769" y="11907"/>
                  </a:cubicBezTo>
                  <a:cubicBezTo>
                    <a:pt x="160487" y="10253"/>
                    <a:pt x="172895" y="14389"/>
                    <a:pt x="181995" y="19352"/>
                  </a:cubicBezTo>
                  <a:lnTo>
                    <a:pt x="181995" y="7771"/>
                  </a:lnTo>
                  <a:close/>
                </a:path>
              </a:pathLst>
            </a:custGeom>
            <a:solidFill>
              <a:srgbClr val="020E50">
                <a:alpha val="4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CE4E9BE8-5111-6FD0-6366-4467BEB1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4. april 2024</a:t>
            </a:fld>
            <a:endParaRPr lang="nb-NO" dirty="0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D0BE95CD-4385-5CBC-CCB3-3C390A52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65F832B6-B65A-1895-16EB-AC8A9565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1" name="Plassholder for tekst 11">
            <a:extLst>
              <a:ext uri="{FF2B5EF4-FFF2-40B4-BE49-F238E27FC236}">
                <a16:creationId xmlns:a16="http://schemas.microsoft.com/office/drawing/2014/main" id="{822870A8-BDF5-14BE-A4A2-BC541B724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2183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4B1B4355-9397-47F0-8A4A-64A5CCE58E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9322" y="790831"/>
            <a:ext cx="11373104" cy="547826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B05377D-5500-48C2-9F68-25CBE888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4. april 2024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3D5C43EB-67DF-44AB-B67C-A6ED5F77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1101841-F273-4DED-B9D9-2BA76F30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4C10F147-E146-4785-9F8B-4F4295B42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7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B05377D-5500-48C2-9F68-25CBE888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4. april 2024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3D5C43EB-67DF-44AB-B67C-A6ED5F77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1101841-F273-4DED-B9D9-2BA76F30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5A7967F-31C7-46AF-B68D-4E70BD66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11">
            <a:extLst>
              <a:ext uri="{FF2B5EF4-FFF2-40B4-BE49-F238E27FC236}">
                <a16:creationId xmlns:a16="http://schemas.microsoft.com/office/drawing/2014/main" id="{B37C1ECE-8565-4147-82CB-948E9F7CB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6C5AF36-CA23-4944-8C1D-F96EFD22F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18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A7F6F480-53AB-4FCD-83E3-35016C37B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0FD09182-761A-4ED2-B9EA-8035EB951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07676" y="891163"/>
            <a:ext cx="5974750" cy="523113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06A0312-F4D8-4F6A-8F7D-E3C483D1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4. april 2024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986E214D-8E4B-4033-A482-1CF2617D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799ACDA-45B2-4449-9639-8889AA47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BC822744-9F40-4897-8A5F-E8FFE310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45" y="869014"/>
            <a:ext cx="5089167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id="{224CEFE2-D945-43BF-80DB-C793752F5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22" y="1927457"/>
            <a:ext cx="5089435" cy="39535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893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D5AFA357-3769-40AA-ADF0-6468D013AFA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Grafikk 28">
            <a:extLst>
              <a:ext uri="{FF2B5EF4-FFF2-40B4-BE49-F238E27FC236}">
                <a16:creationId xmlns:a16="http://schemas.microsoft.com/office/drawing/2014/main" id="{601E72DD-3B8E-498E-B0E6-F4D08E6A1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8560" y="155642"/>
            <a:ext cx="12381491" cy="6239273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173776D3-DC99-4177-84AB-729A1182E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065" y="1450023"/>
            <a:ext cx="6470498" cy="1308016"/>
          </a:xfrm>
          <a:prstGeom prst="rect">
            <a:avLst/>
          </a:prstGeom>
        </p:spPr>
      </p:pic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161BBD70-709F-499D-B1D8-7D5973FBF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0065" y="3451812"/>
            <a:ext cx="6470498" cy="275128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7838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044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152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910379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9932A09E-F6B7-40D1-B2C2-51A3C0B92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3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1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62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A8B9B4-4AC9-FA4D-89F2-98956A403903}" type="datetime4">
              <a:rPr lang="nb-NO" smtClean="0"/>
              <a:pPr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7332" y="1101159"/>
            <a:ext cx="8757335" cy="17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87A076E-5C2B-430C-8E75-D4A51196CD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1271" y="5528126"/>
            <a:ext cx="2169341" cy="620602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7F1A417B-4114-4C28-B6AF-C991019F2D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4173" y="5299951"/>
            <a:ext cx="1051374" cy="1051374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E12C8B8F-70B6-4C13-9E61-7B9B8508EB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21322" y="5627821"/>
            <a:ext cx="544794" cy="4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2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9B29450-FBA2-40BD-8B20-C63D3138EC28}"/>
              </a:ext>
            </a:extLst>
          </p:cNvPr>
          <p:cNvSpPr/>
          <p:nvPr userDrawn="1"/>
        </p:nvSpPr>
        <p:spPr>
          <a:xfrm>
            <a:off x="0" y="5321030"/>
            <a:ext cx="12192161" cy="15369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227"/>
          <a:stretch/>
        </p:blipFill>
        <p:spPr>
          <a:xfrm>
            <a:off x="0" y="5529800"/>
            <a:ext cx="12192000" cy="1328202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584606"/>
            <a:ext cx="4785247" cy="967341"/>
          </a:xfrm>
          <a:prstGeom prst="rect">
            <a:avLst/>
          </a:prstGeom>
        </p:spPr>
      </p:pic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87A076E-5C2B-430C-8E75-D4A51196CD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1271" y="5757975"/>
            <a:ext cx="2169341" cy="620602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7F1A417B-4114-4C28-B6AF-C991019F2D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4173" y="5529800"/>
            <a:ext cx="1051374" cy="1051374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E12C8B8F-70B6-4C13-9E61-7B9B8508EB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21322" y="5857670"/>
            <a:ext cx="544794" cy="4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A8B9B4-4AC9-FA4D-89F2-98956A403903}" type="datetime4">
              <a:rPr lang="nb-NO" smtClean="0"/>
              <a:pPr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k 10">
            <a:extLst>
              <a:ext uri="{FF2B5EF4-FFF2-40B4-BE49-F238E27FC236}">
                <a16:creationId xmlns:a16="http://schemas.microsoft.com/office/drawing/2014/main" id="{5BB9E39E-5D2A-498E-847D-1932BAC0C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621" y="4718464"/>
            <a:ext cx="5193674" cy="10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82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274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044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152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910379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9932A09E-F6B7-40D1-B2C2-51A3C0B923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50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274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7203" y="2136160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150" y="3982113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2619377" y="3738301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3958AA77-1E61-4110-9AD5-4A87CAAC1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3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D5AFA357-3769-40AA-ADF0-6468D013AFA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Grafikk 28">
            <a:extLst>
              <a:ext uri="{FF2B5EF4-FFF2-40B4-BE49-F238E27FC236}">
                <a16:creationId xmlns:a16="http://schemas.microsoft.com/office/drawing/2014/main" id="{601E72DD-3B8E-498E-B0E6-F4D08E6A1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560" y="155642"/>
            <a:ext cx="12381491" cy="6239273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173776D3-DC99-4177-84AB-729A1182E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233" b="23472"/>
          <a:stretch/>
        </p:blipFill>
        <p:spPr>
          <a:xfrm>
            <a:off x="10805851" y="6334456"/>
            <a:ext cx="1250682" cy="43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77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7A01902-2C80-489C-A063-93B6C18D1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2DFA4C5-57F0-490B-BA77-3FCFDDCA15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516429" y="5495324"/>
            <a:ext cx="2053272" cy="587397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A39C273-55C4-4EC6-A3F2-FD2E6D2DF4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8288" y="5512623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952F42D2-C8EF-4040-95CB-1C3CA2AA5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2385" y="534935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4264324-72E9-40EC-AA90-2D2D033CA2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630" y="5452466"/>
            <a:ext cx="3329759" cy="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9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13289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ø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05313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3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41343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59028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32717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31023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120175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 over to linjer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2375327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1" y="2743200"/>
            <a:ext cx="5132716" cy="3386201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8677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409322" y="428263"/>
            <a:ext cx="11373104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2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BC63-0154-402F-AC75-99A4C0812B75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F89C-0F30-47C2-ADD6-27FA4FBC8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7A01902-2C80-489C-A063-93B6C18D1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13037BD-CDA8-49AD-9FFD-FE8C4DCF4C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516429" y="5888060"/>
            <a:ext cx="2053272" cy="668645"/>
          </a:xfrm>
          <a:prstGeom prst="rect">
            <a:avLst/>
          </a:prstGeom>
          <a:noFill/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97AAE1B2-4E1D-4ECD-B76C-F26FC03970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8288" y="5800964"/>
            <a:ext cx="627871" cy="552799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C80D288E-B81F-4407-B284-A4DACAE55CC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2385" y="5474421"/>
            <a:ext cx="2646907" cy="879342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C1802EF7-B9BA-40B0-BFB7-A43B307E36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630" y="5680650"/>
            <a:ext cx="3329759" cy="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EE5D3474-F970-4535-803F-5680981B4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61721"/>
            <a:ext cx="12192000" cy="31796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4B5067B-4322-4141-86CF-8794F7023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16429" y="5495324"/>
            <a:ext cx="2053272" cy="587397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A030495F-3F32-4F2E-9838-302A45ACC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8288" y="5512623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2335C84-D7EC-4498-8384-1C98B1168E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2385" y="534935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A8A63EE-B808-47CF-B0AE-67D559CCA2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630" y="5452466"/>
            <a:ext cx="3329759" cy="6731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2778"/>
            <a:ext cx="10515600" cy="24189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1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8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4B5067B-4322-4141-86CF-8794F7023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16429" y="5888060"/>
            <a:ext cx="2053272" cy="668645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A030495F-3F32-4F2E-9838-302A45ACC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8288" y="5800964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2335C84-D7EC-4498-8384-1C98B1168E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2385" y="547442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A8A63EE-B808-47CF-B0AE-67D559CCA2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630" y="5680650"/>
            <a:ext cx="3329759" cy="6731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2778"/>
            <a:ext cx="10515600" cy="241893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2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157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86D8DA5C-2613-4964-8F85-E60F8BBF0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47E3DCA4-4866-4E78-A4DC-C2EAABE5A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3 -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r>
              <a:rPr lang="nb-NO" dirty="0"/>
              <a:t> 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E542AD9A-49C6-44F2-84FF-9A48DDA60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59D03F27-AC8E-49ED-BD3F-EEA7682EE665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B981DDED-2095-4755-9E75-BEE313038D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82001" y="5949085"/>
            <a:ext cx="1634876" cy="467703"/>
          </a:xfrm>
          <a:prstGeom prst="rect">
            <a:avLst/>
          </a:prstGeom>
          <a:noFill/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91002398-2DE9-418D-93CE-0913E5DFD5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4115" y="5949085"/>
            <a:ext cx="499930" cy="440155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EC14A8AA-4519-4E01-B2F9-18587ABA01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8614" y="5793947"/>
            <a:ext cx="2107545" cy="700158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A5447E45-26D9-44A2-A42C-2488F2DC70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760" y="5913444"/>
            <a:ext cx="2651255" cy="5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6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120192E0-A06F-4917-854F-9DB7CB814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47E3DCA4-4866-4E78-A4DC-C2EAABE5A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rgbClr val="020E50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4 -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r>
              <a:rPr lang="nb-NO" dirty="0"/>
              <a:t> 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E542AD9A-49C6-44F2-84FF-9A48DDA60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rgbClr val="020E5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59D03F27-AC8E-49ED-BD3F-EEA7682EE665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rgbClr val="020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58F7166E-B5BC-4ED8-B1B9-73CB241E3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48500" y="6145665"/>
            <a:ext cx="1530512" cy="498409"/>
          </a:xfrm>
          <a:prstGeom prst="rect">
            <a:avLst/>
          </a:prstGeom>
          <a:noFill/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3E46AB02-5041-4B8B-AA8B-F82AEDEAE9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318" y="6149116"/>
            <a:ext cx="468016" cy="412057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EB27BCCE-5AAC-4A73-A525-C3330F0C81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7144" y="5905709"/>
            <a:ext cx="1973008" cy="655463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84BFCA96-A7CF-4044-966E-266BEBB9E94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6227" y="6059434"/>
            <a:ext cx="2482007" cy="5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-8475" y="-8313"/>
            <a:ext cx="12269747" cy="6941128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0CAB4AE4-F68A-4AE7-8B1E-59BB1A776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2" y="3678383"/>
            <a:ext cx="12192161" cy="3179660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826" y="1292778"/>
            <a:ext cx="10389973" cy="410218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Section</a:t>
            </a:r>
            <a:r>
              <a:rPr lang="nb-NO" dirty="0"/>
              <a:t> header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1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03F8494-870F-4365-9CD8-DDF585B6B56D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2C7E634D-C814-4945-9B4C-17E85079B685}" type="datetime4">
              <a:rPr lang="nb-NO" smtClean="0"/>
              <a:pPr/>
              <a:t>4. april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0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0" r:id="rId2"/>
    <p:sldLayoutId id="2147483689" r:id="rId3"/>
    <p:sldLayoutId id="2147483679" r:id="rId4"/>
    <p:sldLayoutId id="2147483684" r:id="rId5"/>
    <p:sldLayoutId id="2147483680" r:id="rId6"/>
    <p:sldLayoutId id="2147483685" r:id="rId7"/>
    <p:sldLayoutId id="2147483683" r:id="rId8"/>
    <p:sldLayoutId id="2147483686" r:id="rId9"/>
    <p:sldLayoutId id="2147483682" r:id="rId10"/>
    <p:sldLayoutId id="2147483676" r:id="rId11"/>
    <p:sldLayoutId id="2147483708" r:id="rId12"/>
    <p:sldLayoutId id="2147483709" r:id="rId13"/>
    <p:sldLayoutId id="2147483677" r:id="rId14"/>
    <p:sldLayoutId id="2147483687" r:id="rId15"/>
    <p:sldLayoutId id="2147483650" r:id="rId16"/>
    <p:sldLayoutId id="2147483662" r:id="rId17"/>
    <p:sldLayoutId id="2147483673" r:id="rId18"/>
    <p:sldLayoutId id="2147483674" r:id="rId19"/>
    <p:sldLayoutId id="214748367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22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08722" y="208722"/>
            <a:ext cx="11767929" cy="6430617"/>
          </a:xfrm>
          <a:prstGeom prst="rect">
            <a:avLst/>
          </a:prstGeom>
          <a:noFill/>
          <a:ln w="431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2C7E634D-C814-4945-9B4C-17E85079B685}" type="datetime4">
              <a:rPr lang="nb-NO" smtClean="0"/>
              <a:pPr/>
              <a:t>4. april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9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12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svg"/><Relationship Id="rId11" Type="http://schemas.openxmlformats.org/officeDocument/2006/relationships/image" Target="../media/image47.jp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jp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6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23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09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2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E7293DA-3B40-447C-B00C-DD5A7BFCF579}"/>
              </a:ext>
            </a:extLst>
          </p:cNvPr>
          <p:cNvSpPr txBox="1"/>
          <p:nvPr/>
        </p:nvSpPr>
        <p:spPr>
          <a:xfrm>
            <a:off x="590421" y="1583540"/>
            <a:ext cx="622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Acknowledgement</a:t>
            </a:r>
          </a:p>
        </p:txBody>
      </p:sp>
      <p:sp>
        <p:nvSpPr>
          <p:cNvPr id="18" name="AutoShape 8" descr="Pet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AEEEE43-0CF5-44B9-B4CF-763656C6ABD3}"/>
              </a:ext>
            </a:extLst>
          </p:cNvPr>
          <p:cNvSpPr txBox="1"/>
          <p:nvPr/>
        </p:nvSpPr>
        <p:spPr>
          <a:xfrm>
            <a:off x="689956" y="2676699"/>
            <a:ext cx="80300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The author(s) acknowledge the Research Council of Norway and the industry partners of NCS2030 – RCN project number 331644 – for their support.</a:t>
            </a:r>
            <a:endParaRPr lang="nb-NO" i="1" dirty="0" err="1">
              <a:solidFill>
                <a:schemeClr val="tx2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3DD58D-5680-48B9-BE2D-77EEE335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902" y="2639478"/>
            <a:ext cx="2386836" cy="5847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7E5F3B9-C5CD-4395-96A2-D256D723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60321" y="1203898"/>
            <a:ext cx="2629403" cy="147940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354514B-304E-4568-A427-6C5B4924C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71774" y="3914485"/>
            <a:ext cx="1307758" cy="92027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A3E2F93-CB64-4E88-A89F-8445C6E80C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57947" y="1615508"/>
            <a:ext cx="1658055" cy="92961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A116B18-DF65-4326-9ACE-0BAF5902DE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266840" y="3566570"/>
            <a:ext cx="2997136" cy="168580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7E7F4451-D3DD-4B24-90AC-E88AC374FD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11" y="3676750"/>
            <a:ext cx="1551728" cy="7981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7293DA-3B40-447C-B00C-DD5A7BFCF579}"/>
              </a:ext>
            </a:extLst>
          </p:cNvPr>
          <p:cNvSpPr txBox="1"/>
          <p:nvPr/>
        </p:nvSpPr>
        <p:spPr>
          <a:xfrm>
            <a:off x="590421" y="286754"/>
            <a:ext cx="622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tx2"/>
                </a:solidFill>
                <a:latin typeface="Calibri" panose="020F0502020204030204"/>
              </a:rPr>
              <a:t>User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 &amp; observers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76BE02-B1AB-41B8-A951-0B73ECAA27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2533" y="2603701"/>
            <a:ext cx="1551727" cy="1131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l="2733" r="2540"/>
          <a:stretch/>
        </p:blipFill>
        <p:spPr>
          <a:xfrm>
            <a:off x="9376756" y="2030624"/>
            <a:ext cx="2061551" cy="1316555"/>
          </a:xfrm>
          <a:prstGeom prst="rect">
            <a:avLst/>
          </a:prstGeom>
        </p:spPr>
      </p:pic>
      <p:sp>
        <p:nvSpPr>
          <p:cNvPr id="18" name="AutoShape 8" descr="Pet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/>
          <a:srcRect t="-27205" b="-24350"/>
          <a:stretch/>
        </p:blipFill>
        <p:spPr>
          <a:xfrm>
            <a:off x="9563101" y="3690458"/>
            <a:ext cx="1617517" cy="972980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8603068" y="1839432"/>
            <a:ext cx="0" cy="31633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5418BCC-640D-4265-BEEA-A31332F83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1" y="2713776"/>
            <a:ext cx="2917666" cy="1326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C4F961-70B2-43AC-93B3-538FA69735B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16944" b="16944"/>
          <a:stretch/>
        </p:blipFill>
        <p:spPr>
          <a:xfrm>
            <a:off x="7234004" y="998017"/>
            <a:ext cx="2705316" cy="7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0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3EB3-82B9-595F-E396-60E7CB4A9391}"/>
              </a:ext>
            </a:extLst>
          </p:cNvPr>
          <p:cNvSpPr txBox="1">
            <a:spLocks/>
          </p:cNvSpPr>
          <p:nvPr/>
        </p:nvSpPr>
        <p:spPr>
          <a:xfrm>
            <a:off x="742820" y="356397"/>
            <a:ext cx="8025619" cy="6929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Petro centre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EF50A-D385-E33C-DF3E-BF77A61BE322}"/>
              </a:ext>
            </a:extLst>
          </p:cNvPr>
          <p:cNvSpPr txBox="1">
            <a:spLocks/>
          </p:cNvSpPr>
          <p:nvPr/>
        </p:nvSpPr>
        <p:spPr>
          <a:xfrm>
            <a:off x="742397" y="1179527"/>
            <a:ext cx="8026041" cy="4843922"/>
          </a:xfrm>
          <a:prstGeom prst="rect">
            <a:avLst/>
          </a:prstGeom>
        </p:spPr>
        <p:txBody>
          <a:bodyPr/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2"/>
              </a:buBlip>
              <a:defRPr sz="23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 publicly and private funded research centre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User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Research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RCN</a:t>
            </a:r>
          </a:p>
          <a:p>
            <a:pPr lvl="1"/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Long term, industry focused research</a:t>
            </a:r>
          </a:p>
          <a:p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Public funding for up to eight years</a:t>
            </a:r>
          </a:p>
          <a:p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Academic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National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International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E8E4B-864B-8FF0-9D3F-77D157D7B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89" y="2186108"/>
            <a:ext cx="5557776" cy="28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4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CCB216-EA64-EA28-C738-67C66C1444A8}"/>
              </a:ext>
            </a:extLst>
          </p:cNvPr>
          <p:cNvGrpSpPr/>
          <p:nvPr/>
        </p:nvGrpSpPr>
        <p:grpSpPr>
          <a:xfrm>
            <a:off x="1660363" y="1534021"/>
            <a:ext cx="9460537" cy="3789958"/>
            <a:chOff x="1323181" y="1981822"/>
            <a:chExt cx="9460537" cy="378995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91AB6A-354B-B9F0-409A-572042B14437}"/>
                </a:ext>
              </a:extLst>
            </p:cNvPr>
            <p:cNvSpPr/>
            <p:nvPr/>
          </p:nvSpPr>
          <p:spPr>
            <a:xfrm>
              <a:off x="1323181" y="2908871"/>
              <a:ext cx="9266548" cy="2122442"/>
            </a:xfrm>
            <a:prstGeom prst="ellipse">
              <a:avLst/>
            </a:prstGeom>
            <a:noFill/>
            <a:ln w="381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" name="Ellipse 3">
              <a:extLst>
                <a:ext uri="{FF2B5EF4-FFF2-40B4-BE49-F238E27FC236}">
                  <a16:creationId xmlns:a16="http://schemas.microsoft.com/office/drawing/2014/main" id="{78474224-3AF8-141A-8789-C5AC8168B108}"/>
                </a:ext>
              </a:extLst>
            </p:cNvPr>
            <p:cNvSpPr/>
            <p:nvPr/>
          </p:nvSpPr>
          <p:spPr>
            <a:xfrm>
              <a:off x="3841685" y="2349630"/>
              <a:ext cx="3523130" cy="3030057"/>
            </a:xfrm>
            <a:prstGeom prst="ellipse">
              <a:avLst/>
            </a:prstGeom>
            <a:solidFill>
              <a:sysClr val="window" lastClr="FFFFFF"/>
            </a:solidFill>
            <a:ln w="85725" cap="flat" cmpd="thickThin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06E4E3-4FD7-87FF-4CD9-BE09F12E529A}"/>
                </a:ext>
              </a:extLst>
            </p:cNvPr>
            <p:cNvGrpSpPr/>
            <p:nvPr/>
          </p:nvGrpSpPr>
          <p:grpSpPr>
            <a:xfrm>
              <a:off x="1670504" y="3487555"/>
              <a:ext cx="9113214" cy="2284225"/>
              <a:chOff x="-460045" y="2265228"/>
              <a:chExt cx="9113214" cy="22842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CBCE42-3AB8-4C5F-E2C2-6426DD95590E}"/>
                  </a:ext>
                </a:extLst>
              </p:cNvPr>
              <p:cNvSpPr/>
              <p:nvPr/>
            </p:nvSpPr>
            <p:spPr>
              <a:xfrm>
                <a:off x="-460045" y="2522995"/>
                <a:ext cx="10250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Society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027E52-30EE-0F8F-2985-175004BC983A}"/>
                  </a:ext>
                </a:extLst>
              </p:cNvPr>
              <p:cNvSpPr/>
              <p:nvPr/>
            </p:nvSpPr>
            <p:spPr>
              <a:xfrm>
                <a:off x="4080292" y="4084739"/>
                <a:ext cx="1471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Digitalization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3A71077-EF9E-20CE-EC3C-D8B2BC3E4165}"/>
                  </a:ext>
                </a:extLst>
              </p:cNvPr>
              <p:cNvSpPr/>
              <p:nvPr/>
            </p:nvSpPr>
            <p:spPr>
              <a:xfrm>
                <a:off x="2636641" y="3053368"/>
                <a:ext cx="1605508" cy="149608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F586B7-09A1-E29C-E8B8-ADD135B3C328}"/>
                  </a:ext>
                </a:extLst>
              </p:cNvPr>
              <p:cNvSpPr/>
              <p:nvPr/>
            </p:nvSpPr>
            <p:spPr>
              <a:xfrm>
                <a:off x="6469798" y="2397381"/>
                <a:ext cx="21833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  <a:sym typeface="Calibri"/>
                  </a:rPr>
                  <a:t>Net-zero emission production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BA5CB6-ECCF-20C9-4E3D-371F56C6D444}"/>
                  </a:ext>
                </a:extLst>
              </p:cNvPr>
              <p:cNvSpPr/>
              <p:nvPr/>
            </p:nvSpPr>
            <p:spPr>
              <a:xfrm>
                <a:off x="2190799" y="2265228"/>
                <a:ext cx="265744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050F4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Calibri"/>
                  </a:rPr>
                  <a:t>Sustainable Subsurface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050F4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Calibri"/>
                  </a:rPr>
                  <a:t>Value Chain</a:t>
                </a:r>
                <a:endParaRPr kumimoji="0" lang="en-US" sz="3200" b="1" i="0" u="none" strike="noStrike" kern="0" cap="none" spc="0" normalizeH="0" baseline="0" noProof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50F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CB00D2-5F75-E635-ECA4-7A82EA1FFCA5}"/>
                </a:ext>
              </a:extLst>
            </p:cNvPr>
            <p:cNvSpPr/>
            <p:nvPr/>
          </p:nvSpPr>
          <p:spPr>
            <a:xfrm>
              <a:off x="2705188" y="3061230"/>
              <a:ext cx="1630448" cy="157868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F507BF-1170-0A87-92E4-F868FC9A0502}"/>
                </a:ext>
              </a:extLst>
            </p:cNvPr>
            <p:cNvSpPr/>
            <p:nvPr/>
          </p:nvSpPr>
          <p:spPr>
            <a:xfrm>
              <a:off x="9432862" y="4797602"/>
              <a:ext cx="13508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Innovation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599E37-4580-6C18-B9F2-65CB1FA05A2C}"/>
                </a:ext>
              </a:extLst>
            </p:cNvPr>
            <p:cNvSpPr/>
            <p:nvPr/>
          </p:nvSpPr>
          <p:spPr>
            <a:xfrm>
              <a:off x="8997902" y="2633118"/>
              <a:ext cx="12289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Outreach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785BA2-3493-67DE-085E-9759EBE85293}"/>
                </a:ext>
              </a:extLst>
            </p:cNvPr>
            <p:cNvSpPr/>
            <p:nvPr/>
          </p:nvSpPr>
          <p:spPr>
            <a:xfrm>
              <a:off x="2088366" y="2731507"/>
              <a:ext cx="1630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Education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AA66E0-6270-2A45-8C33-44822FFD184B}"/>
                </a:ext>
              </a:extLst>
            </p:cNvPr>
            <p:cNvSpPr/>
            <p:nvPr/>
          </p:nvSpPr>
          <p:spPr>
            <a:xfrm>
              <a:off x="1670504" y="4912812"/>
              <a:ext cx="1630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Collaboration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3CC7CA-E68B-042E-A02C-7F4C03209BB2}"/>
                </a:ext>
              </a:extLst>
            </p:cNvPr>
            <p:cNvGrpSpPr/>
            <p:nvPr/>
          </p:nvGrpSpPr>
          <p:grpSpPr>
            <a:xfrm>
              <a:off x="1938674" y="2899331"/>
              <a:ext cx="8110385" cy="1941861"/>
              <a:chOff x="2461654" y="1424138"/>
              <a:chExt cx="13966584" cy="3208813"/>
            </a:xfrm>
            <a:solidFill>
              <a:srgbClr val="ED7D31"/>
            </a:solidFill>
          </p:grpSpPr>
          <p:sp>
            <p:nvSpPr>
              <p:cNvPr id="16" name="Oval 70">
                <a:extLst>
                  <a:ext uri="{FF2B5EF4-FFF2-40B4-BE49-F238E27FC236}">
                    <a16:creationId xmlns:a16="http://schemas.microsoft.com/office/drawing/2014/main" id="{B8340A3B-0DA9-2E6A-8E3C-303C483AD085}"/>
                  </a:ext>
                </a:extLst>
              </p:cNvPr>
              <p:cNvSpPr/>
              <p:nvPr/>
            </p:nvSpPr>
            <p:spPr>
              <a:xfrm>
                <a:off x="15612485" y="3784172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044D96C-AABB-4E85-A8F4-284F63EA1635}"/>
                  </a:ext>
                </a:extLst>
              </p:cNvPr>
              <p:cNvSpPr/>
              <p:nvPr/>
            </p:nvSpPr>
            <p:spPr>
              <a:xfrm>
                <a:off x="13807752" y="1424138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8" name="Oval 70">
                <a:extLst>
                  <a:ext uri="{FF2B5EF4-FFF2-40B4-BE49-F238E27FC236}">
                    <a16:creationId xmlns:a16="http://schemas.microsoft.com/office/drawing/2014/main" id="{F4D16DA8-2FCA-59F4-73B4-108D2070976C}"/>
                  </a:ext>
                </a:extLst>
              </p:cNvPr>
              <p:cNvSpPr/>
              <p:nvPr/>
            </p:nvSpPr>
            <p:spPr>
              <a:xfrm>
                <a:off x="2461654" y="1772883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9" name="Oval 70">
                <a:extLst>
                  <a:ext uri="{FF2B5EF4-FFF2-40B4-BE49-F238E27FC236}">
                    <a16:creationId xmlns:a16="http://schemas.microsoft.com/office/drawing/2014/main" id="{43D044D9-F7B3-3F00-D40D-C2F9FF63B6DF}"/>
                  </a:ext>
                </a:extLst>
              </p:cNvPr>
              <p:cNvSpPr/>
              <p:nvPr/>
            </p:nvSpPr>
            <p:spPr>
              <a:xfrm>
                <a:off x="2798594" y="3872431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E2A8B399-CA01-2557-C464-17675BDC968E}"/>
                </a:ext>
              </a:extLst>
            </p:cNvPr>
            <p:cNvSpPr/>
            <p:nvPr/>
          </p:nvSpPr>
          <p:spPr>
            <a:xfrm>
              <a:off x="6365350" y="2137433"/>
              <a:ext cx="2844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Subsurface Energy Systems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CCA611-B424-E962-F2E6-3E1FADE39C5E}"/>
                </a:ext>
              </a:extLst>
            </p:cNvPr>
            <p:cNvSpPr/>
            <p:nvPr/>
          </p:nvSpPr>
          <p:spPr>
            <a:xfrm>
              <a:off x="6905416" y="3055175"/>
              <a:ext cx="1605508" cy="1523919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24E14C-C3FC-1127-7D84-765F36301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8" t="2049" r="17335" b="1307"/>
            <a:stretch/>
          </p:blipFill>
          <p:spPr>
            <a:xfrm>
              <a:off x="4887797" y="1981822"/>
              <a:ext cx="1538427" cy="1427516"/>
            </a:xfrm>
            <a:prstGeom prst="ellipse">
              <a:avLst/>
            </a:prstGeom>
            <a:ln w="57150">
              <a:solidFill>
                <a:sysClr val="window" lastClr="FFFFFF"/>
              </a:soli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C8A4B6C-95D0-E25A-7460-79DE48C710AC}"/>
              </a:ext>
            </a:extLst>
          </p:cNvPr>
          <p:cNvSpPr/>
          <p:nvPr/>
        </p:nvSpPr>
        <p:spPr>
          <a:xfrm>
            <a:off x="89807" y="404257"/>
            <a:ext cx="117239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The vision of the NCS2030 centre is to facilitate an energy-efficient, multi-purpose utilization of the subsurface of the </a:t>
            </a:r>
            <a:r>
              <a:rPr kumimoji="0" lang="en-GB" sz="26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NCS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into a “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Sustainable Subsurface Value Chain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”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7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589DCA-FDA1-414D-A8F0-5580DAE04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06538F-7750-4FFD-9C7F-22BC509B3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12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A5A55-C198-4397-A222-6A3B64A1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8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BAA03B-1C6D-4239-833E-244350920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1F8D20-BD02-4C9F-B9D4-9008E3951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16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3EA3F4FB-BEC3-40DD-8BE3-DAE2BCACA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72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025B68-2CF4-4B10-B323-FC8F3DF5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CB889C-9BAA-42B9-8459-9DEA8251C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42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8CBEDC2A-D360-42A4-9AE9-F9DD7829E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DE82AD-BDA5-48E7-A68C-1EBFFA05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442AE1-7DD5-4050-A048-61882AD09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77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S2030_UiS PPT-mal_Light" id="{4D202EE3-465F-453F-A7E0-A5CA9857C62D}" vid="{AA9EA156-D8B8-4645-8E6F-E11AB9B46A49}"/>
    </a:ext>
  </a:extLst>
</a:theme>
</file>

<file path=ppt/theme/theme2.xml><?xml version="1.0" encoding="utf-8"?>
<a:theme xmlns:a="http://schemas.openxmlformats.org/drawingml/2006/main" name="2_Office-tema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S2030_UiS PPT-mal2.potx" id="{EEBCD51B-D16B-45D3-826A-6297461FCBCA}" vid="{94FD7A77-5092-4D12-A7A2-8855B3FE538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7440B3BAAD24BB6396FD4DC42EF86" ma:contentTypeVersion="12" ma:contentTypeDescription="Create a new document." ma:contentTypeScope="" ma:versionID="0f4f718bfdabd87da63b872b347abe22">
  <xsd:schema xmlns:xsd="http://www.w3.org/2001/XMLSchema" xmlns:xs="http://www.w3.org/2001/XMLSchema" xmlns:p="http://schemas.microsoft.com/office/2006/metadata/properties" xmlns:ns2="ccf8ead1-2760-4281-b6f3-945fffadbec9" xmlns:ns3="5a666f44-67b2-4877-a07f-b4f7f39f8bef" targetNamespace="http://schemas.microsoft.com/office/2006/metadata/properties" ma:root="true" ma:fieldsID="57d24d110d9131e894ba96b69c5be9d1" ns2:_="" ns3:_="">
    <xsd:import namespace="ccf8ead1-2760-4281-b6f3-945fffadbec9"/>
    <xsd:import namespace="5a666f44-67b2-4877-a07f-b4f7f39f8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8ead1-2760-4281-b6f3-945fffadb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66f44-67b2-4877-a07f-b4f7f39f8b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E67CD7-59DF-4489-98A3-AB1A9D900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46A1BA-C131-4A03-91D1-F588B60E2D8D}">
  <ds:schemaRefs>
    <ds:schemaRef ds:uri="ccf8ead1-2760-4281-b6f3-945fffadbec9"/>
    <ds:schemaRef ds:uri="5a666f44-67b2-4877-a07f-b4f7f39f8bef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D4BA4E-1806-4432-9639-FA7FCAD27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8ead1-2760-4281-b6f3-945fffadbec9"/>
    <ds:schemaRef ds:uri="5a666f44-67b2-4877-a07f-b4f7f39f8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</TotalTime>
  <Words>109</Words>
  <Application>Microsoft Office PowerPoint</Application>
  <PresentationFormat>Widescreen</PresentationFormat>
  <Paragraphs>29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Office-tema</vt:lpstr>
      <vt:lpstr>2_Office-tema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Trond Thorsen</dc:creator>
  <cp:lastModifiedBy>Kjersti Riiber</cp:lastModifiedBy>
  <cp:revision>84</cp:revision>
  <dcterms:created xsi:type="dcterms:W3CDTF">2017-09-13T17:32:56Z</dcterms:created>
  <dcterms:modified xsi:type="dcterms:W3CDTF">2024-04-04T11:41:31Z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0x01010036B7440B3BAAD24BB6396FD4DC42EF86</vt:lpwstr>
  </property>
  <property fmtid="{D5CDD505-2E9C-101B-9397-08002B2CF9AE}" pid="3" name="MSIP_Label_2b7fce66-bf2d-46b5-b59a-9f0018501bcd_Enabled">
    <vt:lpwstr>true</vt:lpwstr>
  </property>
  <property fmtid="{D5CDD505-2E9C-101B-9397-08002B2CF9AE}" pid="4" name="MSIP_Label_2b7fce66-bf2d-46b5-b59a-9f0018501bcd_SetDate">
    <vt:lpwstr>2022-09-08T07:36:38Z</vt:lpwstr>
  </property>
  <property fmtid="{D5CDD505-2E9C-101B-9397-08002B2CF9AE}" pid="5" name="MSIP_Label_2b7fce66-bf2d-46b5-b59a-9f0018501bcd_Method">
    <vt:lpwstr>Standard</vt:lpwstr>
  </property>
  <property fmtid="{D5CDD505-2E9C-101B-9397-08002B2CF9AE}" pid="6" name="MSIP_Label_2b7fce66-bf2d-46b5-b59a-9f0018501bcd_Name">
    <vt:lpwstr>s_Intern</vt:lpwstr>
  </property>
  <property fmtid="{D5CDD505-2E9C-101B-9397-08002B2CF9AE}" pid="7" name="MSIP_Label_2b7fce66-bf2d-46b5-b59a-9f0018501bcd_SiteId">
    <vt:lpwstr>f8a213d2-8f6c-400d-9e74-4e8b475316c6</vt:lpwstr>
  </property>
  <property fmtid="{D5CDD505-2E9C-101B-9397-08002B2CF9AE}" pid="8" name="MSIP_Label_2b7fce66-bf2d-46b5-b59a-9f0018501bcd_ActionId">
    <vt:lpwstr>c10f506c-2ad8-4fe3-b933-b98183e53e95</vt:lpwstr>
  </property>
  <property fmtid="{D5CDD505-2E9C-101B-9397-08002B2CF9AE}" pid="9" name="MSIP_Label_2b7fce66-bf2d-46b5-b59a-9f0018501bcd_ContentBits">
    <vt:lpwstr>0</vt:lpwstr>
  </property>
</Properties>
</file>