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62" r:id="rId9"/>
    <p:sldId id="270" r:id="rId10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6301" autoAdjust="0"/>
  </p:normalViewPr>
  <p:slideViewPr>
    <p:cSldViewPr snapToGrid="0">
      <p:cViewPr varScale="1">
        <p:scale>
          <a:sx n="98" d="100"/>
          <a:sy n="98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7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EBC3AC5-C190-4876-9DF0-40E386F200D8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B93FE0F-4155-4859-944A-90FAB0128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3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16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80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10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85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52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6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3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75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6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1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1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2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6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9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1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09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vimeo.com/laringsmiljosenteret/review/543545484/b31be1dc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24" y="1733529"/>
            <a:ext cx="2782800" cy="178764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6F444DD-8BD3-47FA-831B-224DB73EA601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Sosiale relasjoner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1: Relasjoners betydning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BD0009C-0D54-44F5-A3D2-60D97382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46" y="1513885"/>
            <a:ext cx="4303522" cy="35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ROBUST Anthem</a:t>
            </a:r>
            <a:b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Sterkere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hlinkClick r:id="rId4"/>
            <a:extLst>
              <a:ext uri="{FF2B5EF4-FFF2-40B4-BE49-F238E27FC236}">
                <a16:creationId xmlns:a16="http://schemas.microsoft.com/office/drawing/2014/main" id="{D8E74EAA-D23A-48FB-9913-346108CE6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192" y="2019321"/>
            <a:ext cx="2401615" cy="41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synger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om?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Basert på sangen, hva tror dere at dere skal lære i ROBUST?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Hva er sosiale relasjoner og hvordan kan sosiale relasjoner være nyttige i møte med utfordringer?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92201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Klappeøvelsen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1A94B1B-A756-4CB2-B3BC-664AD2256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532" y="2060851"/>
            <a:ext cx="6174935" cy="4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en god relasjon?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70810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er gode relasjoner viktig?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Å ha en god venn kan gi følelse av fellesskap, trygghet og verdi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Reduserer stress og påvirker læring positivt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Gode venner kan hjelpe og støtte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Venner og andre gode relasjoner kalles            nettverk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84756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Julia trenger støtte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har Julia i nettverket sitt?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Er alle i nettverket gode relasjoner?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Bør hun spørre alle om råd for å få hjelp med denne utfordringen, eller kun noen få?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dere valgt nr. 1 som den beste å søke råd hos?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Her var alle enige / ikke alle enige – hvorfor? 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Kan det være andre i nettverket til Julia som ikke kommer frem i fortellingen og som hun kan søke støtte hos?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eventuelt disse inn i kartet.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ED98D4-6F5C-438E-B5B2-CCBE1079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686" y="244273"/>
            <a:ext cx="4539779" cy="2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66C97B-BB26-48B4-9EAA-331055C2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415118" y="448688"/>
            <a:ext cx="1691822" cy="2484000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har du i ditt sosiale nettverk?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kan de forskjellige personene i nettverket ditt hjelpe deg med? 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0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Spill av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sin sang «Takk for at du e deg» i ROBUST-appen.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deg opp en mening over hva budskapet i sangen er.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har behov for hjelp med en skoleoppgave i løpet av neste uke, be en medelev om å diskutere mulig løsningsforslag av oppgaven med deg.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Plassholder for innhold 6">
            <a:extLst>
              <a:ext uri="{FF2B5EF4-FFF2-40B4-BE49-F238E27FC236}">
                <a16:creationId xmlns:a16="http://schemas.microsoft.com/office/drawing/2014/main" id="{40A85821-759C-426D-8110-DCE4EB884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4940" y="64282"/>
            <a:ext cx="1692000" cy="21402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ødf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310</Words>
  <Application>Microsoft Macintosh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Office-tema</vt:lpstr>
      <vt:lpstr>PowerPoint-presentasjon</vt:lpstr>
      <vt:lpstr>ROBUST Anthem Sterkere</vt:lpstr>
      <vt:lpstr>Timens tema</vt:lpstr>
      <vt:lpstr>Klappeøvelsen</vt:lpstr>
      <vt:lpstr>Hva er en god relasjon?</vt:lpstr>
      <vt:lpstr>Hvorfor er gode relasjoner viktig?</vt:lpstr>
      <vt:lpstr>Julia trenger støtte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54</cp:revision>
  <cp:lastPrinted>2021-05-12T07:20:34Z</cp:lastPrinted>
  <dcterms:created xsi:type="dcterms:W3CDTF">2021-03-01T21:01:18Z</dcterms:created>
  <dcterms:modified xsi:type="dcterms:W3CDTF">2024-12-19T13:11:32Z</dcterms:modified>
</cp:coreProperties>
</file>