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9" r:id="rId2"/>
    <p:sldId id="270" r:id="rId3"/>
    <p:sldId id="271" r:id="rId4"/>
    <p:sldId id="272" r:id="rId5"/>
    <p:sldId id="273" r:id="rId6"/>
    <p:sldId id="274" r:id="rId7"/>
    <p:sldId id="276" r:id="rId8"/>
    <p:sldId id="277" r:id="rId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55479" autoAdjust="0"/>
  </p:normalViewPr>
  <p:slideViewPr>
    <p:cSldViewPr snapToGrid="0">
      <p:cViewPr varScale="1">
        <p:scale>
          <a:sx n="67" d="100"/>
          <a:sy n="67" d="100"/>
        </p:scale>
        <p:origin x="28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3D403-E3CC-4E1A-BD7C-D82D86503599}" type="datetimeFigureOut">
              <a:rPr lang="nb-NO" smtClean="0"/>
              <a:t>09.01.2025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00BCE-4B8F-4CF3-AD41-331F60ACF56C}" type="slidenum">
              <a:rPr lang="nb-NO" smtClean="0"/>
              <a:t>‹#›</a:t>
            </a:fld>
            <a:endParaRPr lang="nb-NO"/>
          </a:p>
        </p:txBody>
      </p:sp>
    </p:spTree>
    <p:extLst>
      <p:ext uri="{BB962C8B-B14F-4D97-AF65-F5344CB8AC3E}">
        <p14:creationId xmlns:p14="http://schemas.microsoft.com/office/powerpoint/2010/main" val="38635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solidFill>
                <a:schemeClr val="tx1"/>
              </a:solidFill>
              <a:latin typeface="+mn-lt"/>
            </a:endParaRP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3FE0F-4155-4859-944A-90FAB01289A2}"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19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dirty="0">
              <a:solidFill>
                <a:schemeClr val="tx1"/>
              </a:solidFill>
              <a:latin typeface="+mn-lt"/>
            </a:endParaRPr>
          </a:p>
        </p:txBody>
      </p:sp>
      <p:sp>
        <p:nvSpPr>
          <p:cNvPr id="4" name="Plassholder for lysbildenummer 3"/>
          <p:cNvSpPr>
            <a:spLocks noGrp="1"/>
          </p:cNvSpPr>
          <p:nvPr>
            <p:ph type="sldNum" sz="quarter" idx="5"/>
          </p:nvPr>
        </p:nvSpPr>
        <p:spPr/>
        <p:txBody>
          <a:bodyPr/>
          <a:lstStyle/>
          <a:p>
            <a:fld id="{81000BCE-4B8F-4CF3-AD41-331F60ACF56C}" type="slidenum">
              <a:rPr lang="nb-NO" smtClean="0"/>
              <a:t>2</a:t>
            </a:fld>
            <a:endParaRPr lang="nb-NO"/>
          </a:p>
        </p:txBody>
      </p:sp>
    </p:spTree>
    <p:extLst>
      <p:ext uri="{BB962C8B-B14F-4D97-AF65-F5344CB8AC3E}">
        <p14:creationId xmlns:p14="http://schemas.microsoft.com/office/powerpoint/2010/main" val="234413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sz="1200" b="0" i="0" u="none" strike="noStrike" baseline="0" dirty="0">
              <a:solidFill>
                <a:schemeClr val="tx1"/>
              </a:solidFill>
              <a:latin typeface="+mn-lt"/>
            </a:endParaRPr>
          </a:p>
        </p:txBody>
      </p:sp>
      <p:sp>
        <p:nvSpPr>
          <p:cNvPr id="4" name="Plassholder for lysbildenummer 3"/>
          <p:cNvSpPr>
            <a:spLocks noGrp="1"/>
          </p:cNvSpPr>
          <p:nvPr>
            <p:ph type="sldNum" sz="quarter" idx="5"/>
          </p:nvPr>
        </p:nvSpPr>
        <p:spPr/>
        <p:txBody>
          <a:bodyPr/>
          <a:lstStyle/>
          <a:p>
            <a:fld id="{81000BCE-4B8F-4CF3-AD41-331F60ACF56C}" type="slidenum">
              <a:rPr lang="nb-NO" smtClean="0"/>
              <a:t>3</a:t>
            </a:fld>
            <a:endParaRPr lang="nb-NO"/>
          </a:p>
        </p:txBody>
      </p:sp>
    </p:spTree>
    <p:extLst>
      <p:ext uri="{BB962C8B-B14F-4D97-AF65-F5344CB8AC3E}">
        <p14:creationId xmlns:p14="http://schemas.microsoft.com/office/powerpoint/2010/main" val="352444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sz="1200" b="0" i="1" u="none" strike="noStrike" baseline="0" dirty="0">
              <a:solidFill>
                <a:srgbClr val="000000"/>
              </a:solidFill>
              <a:latin typeface="Calibre-LightItalic"/>
            </a:endParaRPr>
          </a:p>
        </p:txBody>
      </p:sp>
      <p:sp>
        <p:nvSpPr>
          <p:cNvPr id="4" name="Plassholder for lysbildenummer 3"/>
          <p:cNvSpPr>
            <a:spLocks noGrp="1"/>
          </p:cNvSpPr>
          <p:nvPr>
            <p:ph type="sldNum" sz="quarter" idx="5"/>
          </p:nvPr>
        </p:nvSpPr>
        <p:spPr/>
        <p:txBody>
          <a:bodyPr/>
          <a:lstStyle/>
          <a:p>
            <a:fld id="{81000BCE-4B8F-4CF3-AD41-331F60ACF56C}" type="slidenum">
              <a:rPr lang="nb-NO" smtClean="0"/>
              <a:t>4</a:t>
            </a:fld>
            <a:endParaRPr lang="nb-NO"/>
          </a:p>
        </p:txBody>
      </p:sp>
    </p:spTree>
    <p:extLst>
      <p:ext uri="{BB962C8B-B14F-4D97-AF65-F5344CB8AC3E}">
        <p14:creationId xmlns:p14="http://schemas.microsoft.com/office/powerpoint/2010/main" val="2873537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sz="1200" b="0" i="0" u="none" strike="noStrike" baseline="0" dirty="0">
              <a:solidFill>
                <a:schemeClr val="tx1"/>
              </a:solidFill>
              <a:latin typeface="+mn-lt"/>
            </a:endParaRPr>
          </a:p>
        </p:txBody>
      </p:sp>
      <p:sp>
        <p:nvSpPr>
          <p:cNvPr id="4" name="Plassholder for lysbildenummer 3"/>
          <p:cNvSpPr>
            <a:spLocks noGrp="1"/>
          </p:cNvSpPr>
          <p:nvPr>
            <p:ph type="sldNum" sz="quarter" idx="5"/>
          </p:nvPr>
        </p:nvSpPr>
        <p:spPr/>
        <p:txBody>
          <a:bodyPr/>
          <a:lstStyle/>
          <a:p>
            <a:fld id="{81000BCE-4B8F-4CF3-AD41-331F60ACF56C}" type="slidenum">
              <a:rPr lang="nb-NO" smtClean="0"/>
              <a:t>5</a:t>
            </a:fld>
            <a:endParaRPr lang="nb-NO"/>
          </a:p>
        </p:txBody>
      </p:sp>
    </p:spTree>
    <p:extLst>
      <p:ext uri="{BB962C8B-B14F-4D97-AF65-F5344CB8AC3E}">
        <p14:creationId xmlns:p14="http://schemas.microsoft.com/office/powerpoint/2010/main" val="3760953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sz="1200" b="0" i="0" u="none" strike="noStrike" baseline="0" dirty="0">
              <a:solidFill>
                <a:schemeClr val="tx1"/>
              </a:solidFill>
              <a:latin typeface="+mn-lt"/>
            </a:endParaRPr>
          </a:p>
        </p:txBody>
      </p:sp>
      <p:sp>
        <p:nvSpPr>
          <p:cNvPr id="4" name="Plassholder for lysbildenummer 3"/>
          <p:cNvSpPr>
            <a:spLocks noGrp="1"/>
          </p:cNvSpPr>
          <p:nvPr>
            <p:ph type="sldNum" sz="quarter" idx="5"/>
          </p:nvPr>
        </p:nvSpPr>
        <p:spPr/>
        <p:txBody>
          <a:bodyPr/>
          <a:lstStyle/>
          <a:p>
            <a:fld id="{81000BCE-4B8F-4CF3-AD41-331F60ACF56C}" type="slidenum">
              <a:rPr lang="nb-NO" smtClean="0"/>
              <a:t>6</a:t>
            </a:fld>
            <a:endParaRPr lang="nb-NO"/>
          </a:p>
        </p:txBody>
      </p:sp>
    </p:spTree>
    <p:extLst>
      <p:ext uri="{BB962C8B-B14F-4D97-AF65-F5344CB8AC3E}">
        <p14:creationId xmlns:p14="http://schemas.microsoft.com/office/powerpoint/2010/main" val="3194320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dirty="0">
              <a:solidFill>
                <a:schemeClr val="tx1"/>
              </a:solidFill>
              <a:latin typeface="+mn-lt"/>
            </a:endParaRPr>
          </a:p>
        </p:txBody>
      </p:sp>
      <p:sp>
        <p:nvSpPr>
          <p:cNvPr id="4" name="Plassholder for lysbildenummer 3"/>
          <p:cNvSpPr>
            <a:spLocks noGrp="1"/>
          </p:cNvSpPr>
          <p:nvPr>
            <p:ph type="sldNum" sz="quarter" idx="5"/>
          </p:nvPr>
        </p:nvSpPr>
        <p:spPr/>
        <p:txBody>
          <a:bodyPr/>
          <a:lstStyle/>
          <a:p>
            <a:fld id="{81000BCE-4B8F-4CF3-AD41-331F60ACF56C}" type="slidenum">
              <a:rPr lang="nb-NO" smtClean="0"/>
              <a:t>7</a:t>
            </a:fld>
            <a:endParaRPr lang="nb-NO"/>
          </a:p>
        </p:txBody>
      </p:sp>
    </p:spTree>
    <p:extLst>
      <p:ext uri="{BB962C8B-B14F-4D97-AF65-F5344CB8AC3E}">
        <p14:creationId xmlns:p14="http://schemas.microsoft.com/office/powerpoint/2010/main" val="4005097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dirty="0">
              <a:solidFill>
                <a:schemeClr val="tx1"/>
              </a:solidFill>
              <a:latin typeface="+mn-lt"/>
            </a:endParaRPr>
          </a:p>
        </p:txBody>
      </p:sp>
      <p:sp>
        <p:nvSpPr>
          <p:cNvPr id="4" name="Plassholder for lysbildenummer 3"/>
          <p:cNvSpPr>
            <a:spLocks noGrp="1"/>
          </p:cNvSpPr>
          <p:nvPr>
            <p:ph type="sldNum" sz="quarter" idx="5"/>
          </p:nvPr>
        </p:nvSpPr>
        <p:spPr/>
        <p:txBody>
          <a:bodyPr/>
          <a:lstStyle/>
          <a:p>
            <a:fld id="{81000BCE-4B8F-4CF3-AD41-331F60ACF56C}" type="slidenum">
              <a:rPr lang="nb-NO" smtClean="0"/>
              <a:t>8</a:t>
            </a:fld>
            <a:endParaRPr lang="nb-NO"/>
          </a:p>
        </p:txBody>
      </p:sp>
    </p:spTree>
    <p:extLst>
      <p:ext uri="{BB962C8B-B14F-4D97-AF65-F5344CB8AC3E}">
        <p14:creationId xmlns:p14="http://schemas.microsoft.com/office/powerpoint/2010/main" val="3901958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42FF1B-FB51-4139-A7A6-B8DB1E0E9E2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5A3AA168-83BC-4430-99FE-7EB230B4C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DBD8CC3-2F33-4010-B5BE-13E61F99D9A9}"/>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5" name="Plassholder for bunntekst 4">
            <a:extLst>
              <a:ext uri="{FF2B5EF4-FFF2-40B4-BE49-F238E27FC236}">
                <a16:creationId xmlns:a16="http://schemas.microsoft.com/office/drawing/2014/main" id="{1FF9C2E3-4431-4530-8223-9750E9FE231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BBCACA1-B63D-4844-9F4F-F9042F3F7C91}"/>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272955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057AE7-1983-4B14-AD1A-60E8466979D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F138F64-AC45-4424-911C-AC6A7B54577F}"/>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5708F1C-B2E1-4883-A3FD-37709D02E6FA}"/>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5" name="Plassholder for bunntekst 4">
            <a:extLst>
              <a:ext uri="{FF2B5EF4-FFF2-40B4-BE49-F238E27FC236}">
                <a16:creationId xmlns:a16="http://schemas.microsoft.com/office/drawing/2014/main" id="{09D718FA-DF65-4288-9EFB-2579E0858C6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1036B20-FBA8-4CEC-94F3-C3A842407400}"/>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3799870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9615074D-B1C1-4877-9045-E7E4C85018A0}"/>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EA90442-1E78-4AC0-AFF6-67E6D3CAAA6A}"/>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3E63795-FB21-4342-B6C7-95FD177CA803}"/>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5" name="Plassholder for bunntekst 4">
            <a:extLst>
              <a:ext uri="{FF2B5EF4-FFF2-40B4-BE49-F238E27FC236}">
                <a16:creationId xmlns:a16="http://schemas.microsoft.com/office/drawing/2014/main" id="{F9FDE182-9A75-4C1D-8F44-DADC1ECFE27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340C2D-38AD-4855-AEFB-AFF60AB0F785}"/>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382277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B0B575-B13D-48F1-AD6F-48B0946470C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6B9B3A6-EE23-42F5-8C8E-AF23BF1ABDA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2E4875A-647F-494B-997C-A16CDC8CA453}"/>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5" name="Plassholder for bunntekst 4">
            <a:extLst>
              <a:ext uri="{FF2B5EF4-FFF2-40B4-BE49-F238E27FC236}">
                <a16:creationId xmlns:a16="http://schemas.microsoft.com/office/drawing/2014/main" id="{08C302F8-EAC4-4F32-A879-B28F3FC2677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8002893-2F80-4DE2-89B4-7B4C8EF474DE}"/>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360198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B7704-CA8B-4244-A4BA-C2F1EF67E4C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CF50F7A7-5213-4902-A5E3-BC1839FE4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91F42DF-4561-4434-AAB8-C65EAF5B294A}"/>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5" name="Plassholder for bunntekst 4">
            <a:extLst>
              <a:ext uri="{FF2B5EF4-FFF2-40B4-BE49-F238E27FC236}">
                <a16:creationId xmlns:a16="http://schemas.microsoft.com/office/drawing/2014/main" id="{64721794-F667-4181-8EFA-92639E2AD64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22C6A62-9D82-4B84-8271-FA0745A01F33}"/>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103759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224FDD-D2E0-4B1B-920C-FFA4755517C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72A60CA-BC76-4237-80A4-722C5F189650}"/>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F706C14-4862-4CA0-A9EA-28085706B7DB}"/>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B70F589-A188-483C-A193-802087317017}"/>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6" name="Plassholder for bunntekst 5">
            <a:extLst>
              <a:ext uri="{FF2B5EF4-FFF2-40B4-BE49-F238E27FC236}">
                <a16:creationId xmlns:a16="http://schemas.microsoft.com/office/drawing/2014/main" id="{4CF7B7D6-E2F1-4046-8B34-6EAFCAC3E61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311BC75-0E92-43B2-97CF-B5398B8F5EAF}"/>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334622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8281B2-346C-4DB3-B666-74F32B938A1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4D3353C-5351-4C86-B4DD-E044156267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464EECD1-9C26-4CAA-B537-1A5AE78B545A}"/>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169A59D-747E-47CE-B4D8-392EEAA764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892622B-CE0E-4D95-805F-C2D32B4B298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DAD1D7B-31A3-4A50-9BCF-8D6B8DF84333}"/>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8" name="Plassholder for bunntekst 7">
            <a:extLst>
              <a:ext uri="{FF2B5EF4-FFF2-40B4-BE49-F238E27FC236}">
                <a16:creationId xmlns:a16="http://schemas.microsoft.com/office/drawing/2014/main" id="{0B492566-1D62-4AD8-B0AA-6603195FE23B}"/>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845D50AF-B7AE-452B-BC90-8BB9461C4E2E}"/>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267245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B431A5-8F4F-4A4E-A64E-F4A10DBB5D5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B1DA8EC-8423-4280-ABAF-1BB068B9A10B}"/>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4" name="Plassholder for bunntekst 3">
            <a:extLst>
              <a:ext uri="{FF2B5EF4-FFF2-40B4-BE49-F238E27FC236}">
                <a16:creationId xmlns:a16="http://schemas.microsoft.com/office/drawing/2014/main" id="{3039F159-1058-4474-AD58-E057CD965E26}"/>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F57F46B-02AC-4769-9673-3DAFF7204C86}"/>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2135350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38FC7BB-275B-4E45-A4B0-F3E405726D5A}"/>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3" name="Plassholder for bunntekst 2">
            <a:extLst>
              <a:ext uri="{FF2B5EF4-FFF2-40B4-BE49-F238E27FC236}">
                <a16:creationId xmlns:a16="http://schemas.microsoft.com/office/drawing/2014/main" id="{0A82A0CA-F063-4EA2-9E37-6A448304DAD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1FFF9DA-6F2A-47C8-B834-EEB153E7804E}"/>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156535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FB1733-7F2C-4A76-8151-64B4E357F5F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65B8E4EC-EED8-4D64-BFE5-ABB0CE15ED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67900E5-C587-4996-9EA6-2FCABB17E7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BCFDFD2-B3F4-45E7-B39E-05B68D9F45E6}"/>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6" name="Plassholder for bunntekst 5">
            <a:extLst>
              <a:ext uri="{FF2B5EF4-FFF2-40B4-BE49-F238E27FC236}">
                <a16:creationId xmlns:a16="http://schemas.microsoft.com/office/drawing/2014/main" id="{730F13CF-1735-4A85-A85C-3626E2AF510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229A523-8775-4F03-9080-16E612D41804}"/>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291804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72CBDC-6778-470F-8658-0D15B633DCF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1F877140-7A7F-4D4A-8EB5-EF19024B4F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460753A7-50D5-4EC7-90B7-713FEE2D3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D1D2B42-A413-4722-B168-CE44B74ADF01}"/>
              </a:ext>
            </a:extLst>
          </p:cNvPr>
          <p:cNvSpPr>
            <a:spLocks noGrp="1"/>
          </p:cNvSpPr>
          <p:nvPr>
            <p:ph type="dt" sz="half" idx="10"/>
          </p:nvPr>
        </p:nvSpPr>
        <p:spPr/>
        <p:txBody>
          <a:bodyPr/>
          <a:lstStyle/>
          <a:p>
            <a:fld id="{F0BFB0BE-771C-4867-8F80-2BC0D951E3F2}" type="datetimeFigureOut">
              <a:rPr lang="nb-NO" smtClean="0"/>
              <a:t>09.01.2025</a:t>
            </a:fld>
            <a:endParaRPr lang="nb-NO"/>
          </a:p>
        </p:txBody>
      </p:sp>
      <p:sp>
        <p:nvSpPr>
          <p:cNvPr id="6" name="Plassholder for bunntekst 5">
            <a:extLst>
              <a:ext uri="{FF2B5EF4-FFF2-40B4-BE49-F238E27FC236}">
                <a16:creationId xmlns:a16="http://schemas.microsoft.com/office/drawing/2014/main" id="{273B2019-5126-47F9-8D5A-594164714C9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47F56B2-D678-4E99-9B51-AD699CFD0716}"/>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364125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F7F36CF-B15A-41C4-8ABB-3DCCD7563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6641C3BE-C72D-45F9-84EC-153879D070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321DC6B-2B44-41EA-98C6-DEB1DD91B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FB0BE-771C-4867-8F80-2BC0D951E3F2}" type="datetimeFigureOut">
              <a:rPr lang="nb-NO" smtClean="0"/>
              <a:t>09.01.2025</a:t>
            </a:fld>
            <a:endParaRPr lang="nb-NO"/>
          </a:p>
        </p:txBody>
      </p:sp>
      <p:sp>
        <p:nvSpPr>
          <p:cNvPr id="5" name="Plassholder for bunntekst 4">
            <a:extLst>
              <a:ext uri="{FF2B5EF4-FFF2-40B4-BE49-F238E27FC236}">
                <a16:creationId xmlns:a16="http://schemas.microsoft.com/office/drawing/2014/main" id="{8B121217-0D0F-447D-8C89-569E31F43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7B845C98-9B7C-4456-A40F-E80F06449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1C2A3-E84A-47E2-A4EE-DF1F60FB72F6}" type="slidenum">
              <a:rPr lang="nb-NO" smtClean="0"/>
              <a:t>‹#›</a:t>
            </a:fld>
            <a:endParaRPr lang="nb-NO"/>
          </a:p>
        </p:txBody>
      </p:sp>
    </p:spTree>
    <p:extLst>
      <p:ext uri="{BB962C8B-B14F-4D97-AF65-F5344CB8AC3E}">
        <p14:creationId xmlns:p14="http://schemas.microsoft.com/office/powerpoint/2010/main" val="2489378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de 5">
            <a:extLst>
              <a:ext uri="{FF2B5EF4-FFF2-40B4-BE49-F238E27FC236}">
                <a16:creationId xmlns:a16="http://schemas.microsoft.com/office/drawing/2014/main" id="{BB65C97B-8AF9-49ED-9D8F-30025DDA9495}"/>
              </a:ext>
            </a:extLst>
          </p:cNvPr>
          <p:cNvPicPr>
            <a:picLocks noChangeAspect="1"/>
          </p:cNvPicPr>
          <p:nvPr/>
        </p:nvPicPr>
        <p:blipFill>
          <a:blip r:embed="rId3"/>
          <a:stretch>
            <a:fillRect/>
          </a:stretch>
        </p:blipFill>
        <p:spPr>
          <a:xfrm>
            <a:off x="920624" y="1688154"/>
            <a:ext cx="2782800" cy="1878391"/>
          </a:xfrm>
          <a:prstGeom prst="rect">
            <a:avLst/>
          </a:prstGeom>
        </p:spPr>
      </p:pic>
      <p:sp>
        <p:nvSpPr>
          <p:cNvPr id="12" name="TekstSylinder 11">
            <a:extLst>
              <a:ext uri="{FF2B5EF4-FFF2-40B4-BE49-F238E27FC236}">
                <a16:creationId xmlns:a16="http://schemas.microsoft.com/office/drawing/2014/main" id="{15D4B1FD-FEE5-4E19-8363-07DDE68625DA}"/>
              </a:ext>
            </a:extLst>
          </p:cNvPr>
          <p:cNvSpPr txBox="1"/>
          <p:nvPr/>
        </p:nvSpPr>
        <p:spPr>
          <a:xfrm>
            <a:off x="0" y="6356350"/>
            <a:ext cx="34133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92278F"/>
                </a:solidFill>
                <a:effectLst/>
                <a:uLnTx/>
                <a:uFillTx/>
                <a:latin typeface="Cavolini" panose="03000502040302020204" pitchFamily="66" charset="0"/>
                <a:ea typeface="+mn-ea"/>
                <a:cs typeface="Cavolini" panose="03000502040302020204" pitchFamily="66" charset="0"/>
              </a:rPr>
              <a:t>©Læringsmiljøsenteret</a:t>
            </a:r>
          </a:p>
        </p:txBody>
      </p:sp>
      <p:sp>
        <p:nvSpPr>
          <p:cNvPr id="14" name="TekstSylinder 13">
            <a:extLst>
              <a:ext uri="{FF2B5EF4-FFF2-40B4-BE49-F238E27FC236}">
                <a16:creationId xmlns:a16="http://schemas.microsoft.com/office/drawing/2014/main" id="{0C38CF58-A8E9-4B14-92E0-B0DF4804E392}"/>
              </a:ext>
            </a:extLst>
          </p:cNvPr>
          <p:cNvSpPr txBox="1"/>
          <p:nvPr/>
        </p:nvSpPr>
        <p:spPr>
          <a:xfrm>
            <a:off x="6110607" y="5417105"/>
            <a:ext cx="4872563" cy="646331"/>
          </a:xfrm>
          <a:prstGeom prst="rect">
            <a:avLst/>
          </a:prstGeom>
          <a:noFill/>
        </p:spPr>
        <p:txBody>
          <a:bodyPr wrap="square" rtlCol="0">
            <a:spAutoFit/>
          </a:bodyPr>
          <a:lstStyle/>
          <a:p>
            <a:pPr lvl="0" algn="ctr">
              <a:defRPr/>
            </a:pPr>
            <a:r>
              <a:rPr kumimoji="0" lang="nb-NO" sz="1800" b="1" i="0" u="none" strike="noStrike" kern="1200" cap="none" spc="0" normalizeH="0" baseline="0" noProof="0" dirty="0">
                <a:ln>
                  <a:noFill/>
                </a:ln>
                <a:solidFill>
                  <a:prstClr val="white"/>
                </a:solidFill>
                <a:effectLst/>
                <a:uLnTx/>
                <a:uFillTx/>
                <a:latin typeface="Cavolini" panose="020B0502040204020203" pitchFamily="66" charset="0"/>
                <a:ea typeface="+mn-ea"/>
                <a:cs typeface="Cavolini" panose="020B0502040204020203" pitchFamily="66" charset="0"/>
              </a:rPr>
              <a:t>Time </a:t>
            </a:r>
            <a:r>
              <a:rPr lang="nb-NO" b="1" dirty="0">
                <a:solidFill>
                  <a:prstClr val="white"/>
                </a:solidFill>
                <a:latin typeface="Cavolini" panose="020B0502040204020203" pitchFamily="66" charset="0"/>
                <a:cs typeface="Cavolini" panose="020B0502040204020203" pitchFamily="66" charset="0"/>
              </a:rPr>
              <a:t>3</a:t>
            </a:r>
            <a:r>
              <a:rPr kumimoji="0" lang="nb-NO" sz="1800" b="1" i="0" u="none" strike="noStrike" kern="1200" cap="none" spc="0" normalizeH="0" baseline="0" noProof="0" dirty="0">
                <a:ln>
                  <a:noFill/>
                </a:ln>
                <a:solidFill>
                  <a:prstClr val="white"/>
                </a:solidFill>
                <a:effectLst/>
                <a:uLnTx/>
                <a:uFillTx/>
                <a:latin typeface="Cavolini" panose="020B0502040204020203" pitchFamily="66" charset="0"/>
                <a:ea typeface="+mn-ea"/>
                <a:cs typeface="Cavolini" panose="020B0502040204020203" pitchFamily="66" charset="0"/>
              </a:rPr>
              <a:t>: </a:t>
            </a:r>
            <a:r>
              <a:rPr lang="nb-NO" b="1" dirty="0">
                <a:solidFill>
                  <a:prstClr val="white"/>
                </a:solidFill>
                <a:latin typeface="Cavolini" panose="020B0502040204020203" pitchFamily="66" charset="0"/>
                <a:cs typeface="Cavolini" panose="020B0502040204020203" pitchFamily="66" charset="0"/>
              </a:rPr>
              <a:t>Positive følelser og handlingstrang</a:t>
            </a:r>
            <a:endParaRPr kumimoji="0" lang="nb-NO" sz="1800" b="1" i="0" u="none" strike="noStrike" kern="1200" cap="none" spc="0" normalizeH="0" baseline="0" noProof="0" dirty="0">
              <a:ln>
                <a:noFill/>
              </a:ln>
              <a:solidFill>
                <a:prstClr val="white"/>
              </a:solidFill>
              <a:effectLst/>
              <a:uLnTx/>
              <a:uFillTx/>
              <a:latin typeface="Cavolini" panose="020B0502040204020203" pitchFamily="66" charset="0"/>
              <a:ea typeface="+mn-ea"/>
              <a:cs typeface="Cavolini" panose="020B0502040204020203" pitchFamily="66" charset="0"/>
            </a:endParaRPr>
          </a:p>
        </p:txBody>
      </p:sp>
      <p:pic>
        <p:nvPicPr>
          <p:cNvPr id="2" name="Bilde 1">
            <a:extLst>
              <a:ext uri="{FF2B5EF4-FFF2-40B4-BE49-F238E27FC236}">
                <a16:creationId xmlns:a16="http://schemas.microsoft.com/office/drawing/2014/main" id="{47E6C757-2155-4824-BBAE-976CDDA3B7AA}"/>
              </a:ext>
            </a:extLst>
          </p:cNvPr>
          <p:cNvPicPr>
            <a:picLocks noChangeAspect="1"/>
          </p:cNvPicPr>
          <p:nvPr/>
        </p:nvPicPr>
        <p:blipFill>
          <a:blip r:embed="rId4"/>
          <a:stretch>
            <a:fillRect/>
          </a:stretch>
        </p:blipFill>
        <p:spPr>
          <a:xfrm>
            <a:off x="6800767" y="1645727"/>
            <a:ext cx="3492242" cy="3566545"/>
          </a:xfrm>
          <a:prstGeom prst="rect">
            <a:avLst/>
          </a:prstGeom>
        </p:spPr>
      </p:pic>
    </p:spTree>
    <p:extLst>
      <p:ext uri="{BB962C8B-B14F-4D97-AF65-F5344CB8AC3E}">
        <p14:creationId xmlns:p14="http://schemas.microsoft.com/office/powerpoint/2010/main" val="118886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05F43D2-5FF6-4C0B-9E8E-3D827DB4FB73}"/>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Timens tema</a:t>
            </a:r>
            <a:endParaRPr lang="nb-NO" dirty="0"/>
          </a:p>
        </p:txBody>
      </p:sp>
      <p:sp>
        <p:nvSpPr>
          <p:cNvPr id="7" name="Plassholder for innhold 6">
            <a:extLst>
              <a:ext uri="{FF2B5EF4-FFF2-40B4-BE49-F238E27FC236}">
                <a16:creationId xmlns:a16="http://schemas.microsoft.com/office/drawing/2014/main" id="{509A17D4-6B0C-4894-B677-0DFD7868F6A8}"/>
              </a:ext>
            </a:extLst>
          </p:cNvPr>
          <p:cNvSpPr>
            <a:spLocks noGrp="1"/>
          </p:cNvSpPr>
          <p:nvPr>
            <p:ph idx="1"/>
          </p:nvPr>
        </p:nvSpPr>
        <p:spPr/>
        <p:txBody>
          <a:bodyPr>
            <a:normAutofit/>
          </a:bodyPr>
          <a:lstStyle/>
          <a:p>
            <a:r>
              <a:rPr lang="nb-NO" sz="2600" dirty="0">
                <a:latin typeface="Cavolini" panose="03000502040302020204" pitchFamily="66" charset="0"/>
                <a:cs typeface="Cavolini" panose="03000502040302020204" pitchFamily="66" charset="0"/>
              </a:rPr>
              <a:t>Til denne timen:</a:t>
            </a:r>
          </a:p>
          <a:p>
            <a:pPr lvl="1"/>
            <a:r>
              <a:rPr lang="nb-NO" sz="2200" dirty="0">
                <a:latin typeface="Cavolini" panose="03000502040302020204" pitchFamily="66" charset="0"/>
                <a:cs typeface="Cavolini" panose="03000502040302020204" pitchFamily="66" charset="0"/>
              </a:rPr>
              <a:t>Hvordan var det å prøve ut hjelpetanker? Kan noen gi et eksempel på en situasjon hvor de prøvde det ut?</a:t>
            </a:r>
          </a:p>
          <a:p>
            <a:pPr lvl="1"/>
            <a:r>
              <a:rPr lang="nb-NO" sz="2200" dirty="0">
                <a:latin typeface="Cavolini" panose="03000502040302020204" pitchFamily="66" charset="0"/>
                <a:cs typeface="Cavolini" panose="03000502040302020204" pitchFamily="66" charset="0"/>
              </a:rPr>
              <a:t>Hvordan var det å prøve ut «smileøvelsen»? Gjorde det noe med følelsene?</a:t>
            </a:r>
          </a:p>
          <a:p>
            <a:pPr marL="457200" lvl="1" indent="0">
              <a:buNone/>
            </a:pPr>
            <a:endParaRPr lang="nb-NO" sz="2200" dirty="0">
              <a:latin typeface="Cavolini" panose="03000502040302020204" pitchFamily="66" charset="0"/>
              <a:cs typeface="Cavolini" panose="03000502040302020204" pitchFamily="66" charset="0"/>
            </a:endParaRPr>
          </a:p>
          <a:p>
            <a:r>
              <a:rPr lang="nb-NO" sz="2600" dirty="0">
                <a:latin typeface="Cavolini" panose="03000502040302020204" pitchFamily="66" charset="0"/>
                <a:cs typeface="Cavolini" panose="03000502040302020204" pitchFamily="66" charset="0"/>
              </a:rPr>
              <a:t>Tema for timen: Hvordan hjelpetanker kan hjelpe oss i skolefaglig sammenheng ved hjelp av tankeskalaen</a:t>
            </a:r>
            <a:endParaRPr lang="nb-NO" sz="2600" dirty="0"/>
          </a:p>
        </p:txBody>
      </p:sp>
      <p:sp>
        <p:nvSpPr>
          <p:cNvPr id="10" name="TekstSylinder 9">
            <a:extLst>
              <a:ext uri="{FF2B5EF4-FFF2-40B4-BE49-F238E27FC236}">
                <a16:creationId xmlns:a16="http://schemas.microsoft.com/office/drawing/2014/main" id="{FFF36362-FA90-4AD5-9F73-AFD618D6EF62}"/>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3" name="Bilde 2">
            <a:extLst>
              <a:ext uri="{FF2B5EF4-FFF2-40B4-BE49-F238E27FC236}">
                <a16:creationId xmlns:a16="http://schemas.microsoft.com/office/drawing/2014/main" id="{4B0AADDE-A6E2-4758-B4E5-5A27E493C3A4}"/>
              </a:ext>
            </a:extLst>
          </p:cNvPr>
          <p:cNvPicPr>
            <a:picLocks noChangeAspect="1"/>
          </p:cNvPicPr>
          <p:nvPr/>
        </p:nvPicPr>
        <p:blipFill>
          <a:blip r:embed="rId3"/>
          <a:stretch>
            <a:fillRect/>
          </a:stretch>
        </p:blipFill>
        <p:spPr>
          <a:xfrm>
            <a:off x="10200978" y="5149096"/>
            <a:ext cx="1776658" cy="1484253"/>
          </a:xfrm>
          <a:prstGeom prst="rect">
            <a:avLst/>
          </a:prstGeom>
        </p:spPr>
      </p:pic>
    </p:spTree>
    <p:extLst>
      <p:ext uri="{BB962C8B-B14F-4D97-AF65-F5344CB8AC3E}">
        <p14:creationId xmlns:p14="http://schemas.microsoft.com/office/powerpoint/2010/main" val="257331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05F43D2-5FF6-4C0B-9E8E-3D827DB4FB73}"/>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Tankeskalaen</a:t>
            </a:r>
            <a:endParaRPr lang="nb-NO" dirty="0"/>
          </a:p>
        </p:txBody>
      </p:sp>
      <p:sp>
        <p:nvSpPr>
          <p:cNvPr id="7" name="Plassholder for innhold 6">
            <a:extLst>
              <a:ext uri="{FF2B5EF4-FFF2-40B4-BE49-F238E27FC236}">
                <a16:creationId xmlns:a16="http://schemas.microsoft.com/office/drawing/2014/main" id="{509A17D4-6B0C-4894-B677-0DFD7868F6A8}"/>
              </a:ext>
            </a:extLst>
          </p:cNvPr>
          <p:cNvSpPr>
            <a:spLocks noGrp="1"/>
          </p:cNvSpPr>
          <p:nvPr>
            <p:ph idx="1"/>
          </p:nvPr>
        </p:nvSpPr>
        <p:spPr/>
        <p:txBody>
          <a:bodyPr>
            <a:normAutofit lnSpcReduction="10000"/>
          </a:bodyPr>
          <a:lstStyle/>
          <a:p>
            <a:r>
              <a:rPr lang="nb-NO" sz="2600" dirty="0">
                <a:latin typeface="Cavolini" panose="03000502040302020204" pitchFamily="66" charset="0"/>
                <a:cs typeface="Cavolini" panose="03000502040302020204" pitchFamily="66" charset="0"/>
              </a:rPr>
              <a:t>For å vurdere hvor hjelpsom en tanke er,                kan dere gradere den i tankeskalaen.</a:t>
            </a:r>
          </a:p>
          <a:p>
            <a:endParaRPr lang="nb-NO" sz="2600" dirty="0">
              <a:latin typeface="Cavolini" panose="03000502040302020204" pitchFamily="66" charset="0"/>
              <a:cs typeface="Cavolini" panose="03000502040302020204" pitchFamily="66" charset="0"/>
            </a:endParaRPr>
          </a:p>
          <a:p>
            <a:r>
              <a:rPr lang="nb-NO" sz="2600" dirty="0">
                <a:latin typeface="Cavolini" panose="03000502040302020204" pitchFamily="66" charset="0"/>
                <a:cs typeface="Cavolini" panose="03000502040302020204" pitchFamily="66" charset="0"/>
              </a:rPr>
              <a:t>Tankeskalaen går fra 0 til 10:</a:t>
            </a:r>
          </a:p>
          <a:p>
            <a:pPr lvl="1"/>
            <a:endParaRPr lang="nb-NO" sz="2200" dirty="0">
              <a:latin typeface="Cavolini" panose="03000502040302020204" pitchFamily="66" charset="0"/>
              <a:cs typeface="Cavolini" panose="03000502040302020204" pitchFamily="66" charset="0"/>
            </a:endParaRPr>
          </a:p>
          <a:p>
            <a:pPr lvl="1"/>
            <a:r>
              <a:rPr lang="nb-NO" sz="2200" dirty="0">
                <a:latin typeface="Cavolini" panose="03000502040302020204" pitchFamily="66" charset="0"/>
                <a:cs typeface="Cavolini" panose="03000502040302020204" pitchFamily="66" charset="0"/>
              </a:rPr>
              <a:t>Tankeskalaen viser hvor hjelpsom en tanke er.</a:t>
            </a:r>
          </a:p>
          <a:p>
            <a:pPr lvl="1"/>
            <a:endParaRPr lang="nb-NO" sz="2200" dirty="0">
              <a:latin typeface="Cavolini" panose="03000502040302020204" pitchFamily="66" charset="0"/>
              <a:cs typeface="Cavolini" panose="03000502040302020204" pitchFamily="66" charset="0"/>
            </a:endParaRPr>
          </a:p>
          <a:p>
            <a:pPr lvl="1"/>
            <a:r>
              <a:rPr lang="nb-NO" sz="2200" dirty="0">
                <a:latin typeface="Cavolini" panose="03000502040302020204" pitchFamily="66" charset="0"/>
                <a:cs typeface="Cavolini" panose="03000502040302020204" pitchFamily="66" charset="0"/>
              </a:rPr>
              <a:t>Hvis du plasserer tanken på 0, er den ikke hjelpsom.</a:t>
            </a:r>
          </a:p>
          <a:p>
            <a:pPr lvl="1"/>
            <a:endParaRPr lang="nb-NO" sz="2200" dirty="0">
              <a:latin typeface="Cavolini" panose="03000502040302020204" pitchFamily="66" charset="0"/>
              <a:cs typeface="Cavolini" panose="03000502040302020204" pitchFamily="66" charset="0"/>
            </a:endParaRPr>
          </a:p>
          <a:p>
            <a:pPr lvl="1"/>
            <a:r>
              <a:rPr lang="nb-NO" sz="2200" dirty="0">
                <a:latin typeface="Cavolini" panose="03000502040302020204" pitchFamily="66" charset="0"/>
                <a:cs typeface="Cavolini" panose="03000502040302020204" pitchFamily="66" charset="0"/>
              </a:rPr>
              <a:t>Hvis du plasserer tanken på 5, er den passe hjelpsom.</a:t>
            </a:r>
          </a:p>
          <a:p>
            <a:pPr lvl="1"/>
            <a:endParaRPr lang="nb-NO" sz="2200" dirty="0">
              <a:latin typeface="Cavolini" panose="03000502040302020204" pitchFamily="66" charset="0"/>
              <a:cs typeface="Cavolini" panose="03000502040302020204" pitchFamily="66" charset="0"/>
            </a:endParaRPr>
          </a:p>
          <a:p>
            <a:pPr lvl="1"/>
            <a:r>
              <a:rPr lang="nb-NO" sz="2200" dirty="0">
                <a:latin typeface="Cavolini" panose="03000502040302020204" pitchFamily="66" charset="0"/>
                <a:cs typeface="Cavolini" panose="03000502040302020204" pitchFamily="66" charset="0"/>
              </a:rPr>
              <a:t>Hvis du plasserer tanken på 10, er den veldig hjelpsom.</a:t>
            </a:r>
          </a:p>
        </p:txBody>
      </p:sp>
      <p:sp>
        <p:nvSpPr>
          <p:cNvPr id="10" name="TekstSylinder 9">
            <a:extLst>
              <a:ext uri="{FF2B5EF4-FFF2-40B4-BE49-F238E27FC236}">
                <a16:creationId xmlns:a16="http://schemas.microsoft.com/office/drawing/2014/main" id="{FFF36362-FA90-4AD5-9F73-AFD618D6EF62}"/>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3" name="Bilde 2">
            <a:extLst>
              <a:ext uri="{FF2B5EF4-FFF2-40B4-BE49-F238E27FC236}">
                <a16:creationId xmlns:a16="http://schemas.microsoft.com/office/drawing/2014/main" id="{4B0AADDE-A6E2-4758-B4E5-5A27E493C3A4}"/>
              </a:ext>
            </a:extLst>
          </p:cNvPr>
          <p:cNvPicPr>
            <a:picLocks noChangeAspect="1"/>
          </p:cNvPicPr>
          <p:nvPr/>
        </p:nvPicPr>
        <p:blipFill>
          <a:blip r:embed="rId3"/>
          <a:stretch>
            <a:fillRect/>
          </a:stretch>
        </p:blipFill>
        <p:spPr>
          <a:xfrm>
            <a:off x="10200978" y="5149096"/>
            <a:ext cx="1776658" cy="1484253"/>
          </a:xfrm>
          <a:prstGeom prst="rect">
            <a:avLst/>
          </a:prstGeom>
        </p:spPr>
      </p:pic>
      <p:pic>
        <p:nvPicPr>
          <p:cNvPr id="4" name="Bilde 3">
            <a:extLst>
              <a:ext uri="{FF2B5EF4-FFF2-40B4-BE49-F238E27FC236}">
                <a16:creationId xmlns:a16="http://schemas.microsoft.com/office/drawing/2014/main" id="{C3F34A75-697B-41EF-AA87-3A55466AA388}"/>
              </a:ext>
            </a:extLst>
          </p:cNvPr>
          <p:cNvPicPr>
            <a:picLocks noChangeAspect="1"/>
          </p:cNvPicPr>
          <p:nvPr/>
        </p:nvPicPr>
        <p:blipFill>
          <a:blip r:embed="rId4"/>
          <a:stretch>
            <a:fillRect/>
          </a:stretch>
        </p:blipFill>
        <p:spPr>
          <a:xfrm>
            <a:off x="9970160" y="119413"/>
            <a:ext cx="1695558" cy="4850296"/>
          </a:xfrm>
          <a:prstGeom prst="rect">
            <a:avLst/>
          </a:prstGeom>
        </p:spPr>
      </p:pic>
    </p:spTree>
    <p:extLst>
      <p:ext uri="{BB962C8B-B14F-4D97-AF65-F5344CB8AC3E}">
        <p14:creationId xmlns:p14="http://schemas.microsoft.com/office/powerpoint/2010/main" val="290929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05F43D2-5FF6-4C0B-9E8E-3D827DB4FB73}"/>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Julia og tankeskalaen</a:t>
            </a:r>
            <a:endParaRPr lang="nb-NO" dirty="0"/>
          </a:p>
        </p:txBody>
      </p:sp>
      <p:sp>
        <p:nvSpPr>
          <p:cNvPr id="7" name="Plassholder for innhold 6">
            <a:extLst>
              <a:ext uri="{FF2B5EF4-FFF2-40B4-BE49-F238E27FC236}">
                <a16:creationId xmlns:a16="http://schemas.microsoft.com/office/drawing/2014/main" id="{509A17D4-6B0C-4894-B677-0DFD7868F6A8}"/>
              </a:ext>
            </a:extLst>
          </p:cNvPr>
          <p:cNvSpPr>
            <a:spLocks noGrp="1"/>
          </p:cNvSpPr>
          <p:nvPr>
            <p:ph idx="1"/>
          </p:nvPr>
        </p:nvSpPr>
        <p:spPr/>
        <p:txBody>
          <a:bodyPr>
            <a:normAutofit/>
          </a:bodyPr>
          <a:lstStyle/>
          <a:p>
            <a:r>
              <a:rPr lang="nb-NO" sz="2600" dirty="0">
                <a:latin typeface="Cavolini" panose="03000502040302020204" pitchFamily="66" charset="0"/>
                <a:cs typeface="Cavolini" panose="03000502040302020204" pitchFamily="66" charset="0"/>
              </a:rPr>
              <a:t>Hjelp Julia med å finne frem til hjelpetanker:</a:t>
            </a:r>
          </a:p>
          <a:p>
            <a:pPr lvl="1"/>
            <a:r>
              <a:rPr lang="nb-NO" sz="2200" dirty="0">
                <a:latin typeface="Cavolini" panose="03000502040302020204" pitchFamily="66" charset="0"/>
                <a:cs typeface="Cavolini" panose="03000502040302020204" pitchFamily="66" charset="0"/>
              </a:rPr>
              <a:t>Hvor på skalaen mener dere hver av Julias tanker befinner seg?</a:t>
            </a:r>
          </a:p>
          <a:p>
            <a:pPr lvl="1"/>
            <a:r>
              <a:rPr lang="nb-NO" sz="2200" dirty="0">
                <a:latin typeface="Cavolini" panose="03000502040302020204" pitchFamily="66" charset="0"/>
                <a:cs typeface="Cavolini" panose="03000502040302020204" pitchFamily="66" charset="0"/>
              </a:rPr>
              <a:t>Hvilke hjelpetanker kan Julia bruke for å tenke annerledes?</a:t>
            </a:r>
          </a:p>
          <a:p>
            <a:pPr lvl="1"/>
            <a:r>
              <a:rPr lang="nb-NO" sz="2200" dirty="0">
                <a:latin typeface="Cavolini" panose="03000502040302020204" pitchFamily="66" charset="0"/>
                <a:cs typeface="Cavolini" panose="03000502040302020204" pitchFamily="66" charset="0"/>
              </a:rPr>
              <a:t>Hvordan vil de hjelpetankene dere velger, påvirke Julias  følelser og handlinger? </a:t>
            </a:r>
          </a:p>
          <a:p>
            <a:pPr lvl="1"/>
            <a:r>
              <a:rPr lang="nb-NO" sz="2200" dirty="0">
                <a:latin typeface="Cavolini" panose="03000502040302020204" pitchFamily="66" charset="0"/>
                <a:cs typeface="Cavolini" panose="03000502040302020204" pitchFamily="66" charset="0"/>
              </a:rPr>
              <a:t>Hvor på skalaen mener dere Julias tanker befinner seg etter   at hun har brukt hjelpetanker?</a:t>
            </a:r>
          </a:p>
        </p:txBody>
      </p:sp>
      <p:sp>
        <p:nvSpPr>
          <p:cNvPr id="10" name="TekstSylinder 9">
            <a:extLst>
              <a:ext uri="{FF2B5EF4-FFF2-40B4-BE49-F238E27FC236}">
                <a16:creationId xmlns:a16="http://schemas.microsoft.com/office/drawing/2014/main" id="{FFF36362-FA90-4AD5-9F73-AFD618D6EF62}"/>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3" name="Bilde 2">
            <a:extLst>
              <a:ext uri="{FF2B5EF4-FFF2-40B4-BE49-F238E27FC236}">
                <a16:creationId xmlns:a16="http://schemas.microsoft.com/office/drawing/2014/main" id="{4B0AADDE-A6E2-4758-B4E5-5A27E493C3A4}"/>
              </a:ext>
            </a:extLst>
          </p:cNvPr>
          <p:cNvPicPr>
            <a:picLocks noChangeAspect="1"/>
          </p:cNvPicPr>
          <p:nvPr/>
        </p:nvPicPr>
        <p:blipFill>
          <a:blip r:embed="rId3"/>
          <a:stretch>
            <a:fillRect/>
          </a:stretch>
        </p:blipFill>
        <p:spPr>
          <a:xfrm>
            <a:off x="10200978" y="5149096"/>
            <a:ext cx="1776658" cy="1484253"/>
          </a:xfrm>
          <a:prstGeom prst="rect">
            <a:avLst/>
          </a:prstGeom>
        </p:spPr>
      </p:pic>
      <p:pic>
        <p:nvPicPr>
          <p:cNvPr id="2" name="Bilde 1">
            <a:extLst>
              <a:ext uri="{FF2B5EF4-FFF2-40B4-BE49-F238E27FC236}">
                <a16:creationId xmlns:a16="http://schemas.microsoft.com/office/drawing/2014/main" id="{3D107198-E95C-4627-8AB5-021BC4E7036B}"/>
              </a:ext>
            </a:extLst>
          </p:cNvPr>
          <p:cNvPicPr>
            <a:picLocks noChangeAspect="1"/>
          </p:cNvPicPr>
          <p:nvPr/>
        </p:nvPicPr>
        <p:blipFill>
          <a:blip r:embed="rId4"/>
          <a:stretch>
            <a:fillRect/>
          </a:stretch>
        </p:blipFill>
        <p:spPr>
          <a:xfrm>
            <a:off x="6666769" y="4320209"/>
            <a:ext cx="2160862" cy="2505287"/>
          </a:xfrm>
          <a:prstGeom prst="rect">
            <a:avLst/>
          </a:prstGeom>
        </p:spPr>
      </p:pic>
      <p:pic>
        <p:nvPicPr>
          <p:cNvPr id="4" name="Bilde 3">
            <a:extLst>
              <a:ext uri="{FF2B5EF4-FFF2-40B4-BE49-F238E27FC236}">
                <a16:creationId xmlns:a16="http://schemas.microsoft.com/office/drawing/2014/main" id="{D778A0DD-8EA1-4DA7-BB53-313F893B7811}"/>
              </a:ext>
            </a:extLst>
          </p:cNvPr>
          <p:cNvPicPr>
            <a:picLocks noChangeAspect="1"/>
          </p:cNvPicPr>
          <p:nvPr/>
        </p:nvPicPr>
        <p:blipFill>
          <a:blip r:embed="rId5"/>
          <a:stretch>
            <a:fillRect/>
          </a:stretch>
        </p:blipFill>
        <p:spPr>
          <a:xfrm>
            <a:off x="2370071" y="4609373"/>
            <a:ext cx="1565825" cy="2248627"/>
          </a:xfrm>
          <a:prstGeom prst="rect">
            <a:avLst/>
          </a:prstGeom>
        </p:spPr>
      </p:pic>
    </p:spTree>
    <p:extLst>
      <p:ext uri="{BB962C8B-B14F-4D97-AF65-F5344CB8AC3E}">
        <p14:creationId xmlns:p14="http://schemas.microsoft.com/office/powerpoint/2010/main" val="3843388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05F43D2-5FF6-4C0B-9E8E-3D827DB4FB73}"/>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Temaets nytteverdi</a:t>
            </a:r>
            <a:endParaRPr lang="nb-NO" dirty="0"/>
          </a:p>
        </p:txBody>
      </p:sp>
      <p:sp>
        <p:nvSpPr>
          <p:cNvPr id="7" name="Plassholder for innhold 6">
            <a:extLst>
              <a:ext uri="{FF2B5EF4-FFF2-40B4-BE49-F238E27FC236}">
                <a16:creationId xmlns:a16="http://schemas.microsoft.com/office/drawing/2014/main" id="{509A17D4-6B0C-4894-B677-0DFD7868F6A8}"/>
              </a:ext>
            </a:extLst>
          </p:cNvPr>
          <p:cNvSpPr>
            <a:spLocks noGrp="1"/>
          </p:cNvSpPr>
          <p:nvPr>
            <p:ph idx="1"/>
          </p:nvPr>
        </p:nvSpPr>
        <p:spPr/>
        <p:txBody>
          <a:bodyPr>
            <a:normAutofit/>
          </a:bodyPr>
          <a:lstStyle/>
          <a:p>
            <a:r>
              <a:rPr lang="nb-NO" sz="2600" dirty="0">
                <a:latin typeface="Cavolini" panose="03000502040302020204" pitchFamily="66" charset="0"/>
                <a:cs typeface="Cavolini" panose="03000502040302020204" pitchFamily="66" charset="0"/>
              </a:rPr>
              <a:t>Hva synes du om temaet følelser?</a:t>
            </a:r>
          </a:p>
          <a:p>
            <a:endParaRPr lang="nb-NO" sz="2600" dirty="0">
              <a:latin typeface="Cavolini" panose="03000502040302020204" pitchFamily="66" charset="0"/>
              <a:cs typeface="Cavolini" panose="03000502040302020204" pitchFamily="66" charset="0"/>
            </a:endParaRPr>
          </a:p>
          <a:p>
            <a:r>
              <a:rPr lang="nb-NO" sz="2600" dirty="0">
                <a:latin typeface="Cavolini" panose="03000502040302020204" pitchFamily="66" charset="0"/>
                <a:cs typeface="Cavolini" panose="03000502040302020204" pitchFamily="66" charset="0"/>
              </a:rPr>
              <a:t>Hva fra temaet følelser har vært nyttig for deg? Hvorfor har det vært nyttig?</a:t>
            </a:r>
          </a:p>
          <a:p>
            <a:endParaRPr lang="nb-NO" sz="2600" dirty="0">
              <a:latin typeface="Cavolini" panose="03000502040302020204" pitchFamily="66" charset="0"/>
              <a:cs typeface="Cavolini" panose="03000502040302020204" pitchFamily="66" charset="0"/>
            </a:endParaRPr>
          </a:p>
          <a:p>
            <a:r>
              <a:rPr lang="nb-NO" sz="2600" dirty="0">
                <a:latin typeface="Cavolini" panose="03000502040302020204" pitchFamily="66" charset="0"/>
                <a:cs typeface="Cavolini" panose="03000502040302020204" pitchFamily="66" charset="0"/>
              </a:rPr>
              <a:t>Hva i temaet følelser har ikke vært nyttig for deg? Hvorfor har det ikke vært nyttig?</a:t>
            </a:r>
          </a:p>
        </p:txBody>
      </p:sp>
      <p:sp>
        <p:nvSpPr>
          <p:cNvPr id="10" name="TekstSylinder 9">
            <a:extLst>
              <a:ext uri="{FF2B5EF4-FFF2-40B4-BE49-F238E27FC236}">
                <a16:creationId xmlns:a16="http://schemas.microsoft.com/office/drawing/2014/main" id="{FFF36362-FA90-4AD5-9F73-AFD618D6EF62}"/>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3" name="Bilde 2">
            <a:extLst>
              <a:ext uri="{FF2B5EF4-FFF2-40B4-BE49-F238E27FC236}">
                <a16:creationId xmlns:a16="http://schemas.microsoft.com/office/drawing/2014/main" id="{4B0AADDE-A6E2-4758-B4E5-5A27E493C3A4}"/>
              </a:ext>
            </a:extLst>
          </p:cNvPr>
          <p:cNvPicPr>
            <a:picLocks noChangeAspect="1"/>
          </p:cNvPicPr>
          <p:nvPr/>
        </p:nvPicPr>
        <p:blipFill>
          <a:blip r:embed="rId3"/>
          <a:stretch>
            <a:fillRect/>
          </a:stretch>
        </p:blipFill>
        <p:spPr>
          <a:xfrm>
            <a:off x="10200978" y="5149096"/>
            <a:ext cx="1776658" cy="1484253"/>
          </a:xfrm>
          <a:prstGeom prst="rect">
            <a:avLst/>
          </a:prstGeom>
        </p:spPr>
      </p:pic>
      <p:pic>
        <p:nvPicPr>
          <p:cNvPr id="6" name="Bilde 5">
            <a:extLst>
              <a:ext uri="{FF2B5EF4-FFF2-40B4-BE49-F238E27FC236}">
                <a16:creationId xmlns:a16="http://schemas.microsoft.com/office/drawing/2014/main" id="{F2EE4BDA-45A5-4070-993E-28C2828569EF}"/>
              </a:ext>
            </a:extLst>
          </p:cNvPr>
          <p:cNvPicPr>
            <a:picLocks noChangeAspect="1"/>
          </p:cNvPicPr>
          <p:nvPr/>
        </p:nvPicPr>
        <p:blipFill>
          <a:blip r:embed="rId4"/>
          <a:stretch>
            <a:fillRect/>
          </a:stretch>
        </p:blipFill>
        <p:spPr>
          <a:xfrm>
            <a:off x="9645617" y="109081"/>
            <a:ext cx="2136069" cy="2735443"/>
          </a:xfrm>
          <a:prstGeom prst="rect">
            <a:avLst/>
          </a:prstGeom>
        </p:spPr>
      </p:pic>
    </p:spTree>
    <p:extLst>
      <p:ext uri="{BB962C8B-B14F-4D97-AF65-F5344CB8AC3E}">
        <p14:creationId xmlns:p14="http://schemas.microsoft.com/office/powerpoint/2010/main" val="211206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05F43D2-5FF6-4C0B-9E8E-3D827DB4FB73}"/>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Avspenningsøvelse</a:t>
            </a:r>
            <a:endParaRPr lang="nb-NO" dirty="0"/>
          </a:p>
        </p:txBody>
      </p:sp>
      <p:sp>
        <p:nvSpPr>
          <p:cNvPr id="7" name="Plassholder for innhold 6">
            <a:extLst>
              <a:ext uri="{FF2B5EF4-FFF2-40B4-BE49-F238E27FC236}">
                <a16:creationId xmlns:a16="http://schemas.microsoft.com/office/drawing/2014/main" id="{509A17D4-6B0C-4894-B677-0DFD7868F6A8}"/>
              </a:ext>
            </a:extLst>
          </p:cNvPr>
          <p:cNvSpPr>
            <a:spLocks noGrp="1"/>
          </p:cNvSpPr>
          <p:nvPr>
            <p:ph idx="1"/>
          </p:nvPr>
        </p:nvSpPr>
        <p:spPr/>
        <p:txBody>
          <a:bodyPr>
            <a:normAutofit/>
          </a:bodyPr>
          <a:lstStyle/>
          <a:p>
            <a:r>
              <a:rPr lang="nb-NO" sz="2600" dirty="0">
                <a:latin typeface="Cavolini" panose="03000502040302020204" pitchFamily="66" charset="0"/>
                <a:cs typeface="Cavolini" panose="03000502040302020204" pitchFamily="66" charset="0"/>
              </a:rPr>
              <a:t>Første klapp: Hopp opp, strekk begge hender i været, og bøy dere ned slik at armene berører gulvet.</a:t>
            </a:r>
          </a:p>
          <a:p>
            <a:endParaRPr lang="nb-NO" sz="2600" dirty="0">
              <a:latin typeface="Cavolini" panose="03000502040302020204" pitchFamily="66" charset="0"/>
              <a:cs typeface="Cavolini" panose="03000502040302020204" pitchFamily="66" charset="0"/>
            </a:endParaRPr>
          </a:p>
          <a:p>
            <a:r>
              <a:rPr lang="nb-NO" sz="2600" dirty="0">
                <a:latin typeface="Cavolini" panose="03000502040302020204" pitchFamily="66" charset="0"/>
                <a:cs typeface="Cavolini" panose="03000502040302020204" pitchFamily="66" charset="0"/>
              </a:rPr>
              <a:t>Andre klapp: Krølle dere sammen som en ball på gulvet.</a:t>
            </a:r>
          </a:p>
          <a:p>
            <a:endParaRPr lang="nb-NO" sz="2600" dirty="0">
              <a:latin typeface="Cavolini" panose="03000502040302020204" pitchFamily="66" charset="0"/>
              <a:cs typeface="Cavolini" panose="03000502040302020204" pitchFamily="66" charset="0"/>
            </a:endParaRPr>
          </a:p>
          <a:p>
            <a:r>
              <a:rPr lang="nb-NO" sz="2600" dirty="0">
                <a:latin typeface="Cavolini" panose="03000502040302020204" pitchFamily="66" charset="0"/>
                <a:cs typeface="Cavolini" panose="03000502040302020204" pitchFamily="66" charset="0"/>
              </a:rPr>
              <a:t>Tredje klapp: Hopp høyt og strekk armene i været.</a:t>
            </a:r>
          </a:p>
        </p:txBody>
      </p:sp>
      <p:sp>
        <p:nvSpPr>
          <p:cNvPr id="10" name="TekstSylinder 9">
            <a:extLst>
              <a:ext uri="{FF2B5EF4-FFF2-40B4-BE49-F238E27FC236}">
                <a16:creationId xmlns:a16="http://schemas.microsoft.com/office/drawing/2014/main" id="{FFF36362-FA90-4AD5-9F73-AFD618D6EF62}"/>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3" name="Bilde 2">
            <a:extLst>
              <a:ext uri="{FF2B5EF4-FFF2-40B4-BE49-F238E27FC236}">
                <a16:creationId xmlns:a16="http://schemas.microsoft.com/office/drawing/2014/main" id="{4B0AADDE-A6E2-4758-B4E5-5A27E493C3A4}"/>
              </a:ext>
            </a:extLst>
          </p:cNvPr>
          <p:cNvPicPr>
            <a:picLocks noChangeAspect="1"/>
          </p:cNvPicPr>
          <p:nvPr/>
        </p:nvPicPr>
        <p:blipFill>
          <a:blip r:embed="rId3"/>
          <a:stretch>
            <a:fillRect/>
          </a:stretch>
        </p:blipFill>
        <p:spPr>
          <a:xfrm>
            <a:off x="10200978" y="5149096"/>
            <a:ext cx="1776658" cy="1484253"/>
          </a:xfrm>
          <a:prstGeom prst="rect">
            <a:avLst/>
          </a:prstGeom>
        </p:spPr>
      </p:pic>
    </p:spTree>
    <p:extLst>
      <p:ext uri="{BB962C8B-B14F-4D97-AF65-F5344CB8AC3E}">
        <p14:creationId xmlns:p14="http://schemas.microsoft.com/office/powerpoint/2010/main" val="1521337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05F43D2-5FF6-4C0B-9E8E-3D827DB4FB73}"/>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Oppgaver til neste gang</a:t>
            </a:r>
            <a:endParaRPr lang="nb-NO" dirty="0"/>
          </a:p>
        </p:txBody>
      </p:sp>
      <p:sp>
        <p:nvSpPr>
          <p:cNvPr id="7" name="Plassholder for innhold 6">
            <a:extLst>
              <a:ext uri="{FF2B5EF4-FFF2-40B4-BE49-F238E27FC236}">
                <a16:creationId xmlns:a16="http://schemas.microsoft.com/office/drawing/2014/main" id="{509A17D4-6B0C-4894-B677-0DFD7868F6A8}"/>
              </a:ext>
            </a:extLst>
          </p:cNvPr>
          <p:cNvSpPr>
            <a:spLocks noGrp="1"/>
          </p:cNvSpPr>
          <p:nvPr>
            <p:ph idx="1"/>
          </p:nvPr>
        </p:nvSpPr>
        <p:spPr/>
        <p:txBody>
          <a:bodyPr>
            <a:normAutofit/>
          </a:bodyPr>
          <a:lstStyle/>
          <a:p>
            <a:r>
              <a:rPr lang="nb-NO" sz="2600" b="0" i="0" dirty="0">
                <a:effectLst/>
                <a:latin typeface="Cavolini" panose="03000502040302020204" pitchFamily="66" charset="0"/>
                <a:cs typeface="Cavolini" panose="03000502040302020204" pitchFamily="66" charset="0"/>
              </a:rPr>
              <a:t>Tenk gjennom:</a:t>
            </a:r>
          </a:p>
          <a:p>
            <a:pPr lvl="1"/>
            <a:endParaRPr lang="nb-NO" sz="2200" b="0" i="0" dirty="0">
              <a:effectLst/>
              <a:latin typeface="Cavolini" panose="03000502040302020204" pitchFamily="66" charset="0"/>
              <a:cs typeface="Cavolini" panose="03000502040302020204" pitchFamily="66" charset="0"/>
            </a:endParaRPr>
          </a:p>
          <a:p>
            <a:pPr lvl="1"/>
            <a:r>
              <a:rPr lang="nb-NO" sz="2200" b="0" i="0" dirty="0">
                <a:effectLst/>
                <a:latin typeface="Cavolini" panose="03000502040302020204" pitchFamily="66" charset="0"/>
                <a:cs typeface="Cavolini" panose="03000502040302020204" pitchFamily="66" charset="0"/>
              </a:rPr>
              <a:t>Hvilke tolkninger eller tanker fikk du sist du fikk beskjed om en vurderingssituasjon fra læreren din? </a:t>
            </a:r>
          </a:p>
          <a:p>
            <a:pPr lvl="1"/>
            <a:endParaRPr lang="nb-NO" sz="2200" b="0" i="0" dirty="0">
              <a:effectLst/>
              <a:latin typeface="Cavolini" panose="03000502040302020204" pitchFamily="66" charset="0"/>
              <a:cs typeface="Cavolini" panose="03000502040302020204" pitchFamily="66" charset="0"/>
            </a:endParaRPr>
          </a:p>
          <a:p>
            <a:pPr lvl="1"/>
            <a:r>
              <a:rPr lang="nb-NO" sz="2200" b="0" i="0" dirty="0">
                <a:effectLst/>
                <a:latin typeface="Cavolini" panose="03000502040302020204" pitchFamily="66" charset="0"/>
                <a:cs typeface="Cavolini" panose="03000502040302020204" pitchFamily="66" charset="0"/>
              </a:rPr>
              <a:t>Hvordan vil du gradere tolkningen eller tanken på tankeskalaen?</a:t>
            </a:r>
          </a:p>
          <a:p>
            <a:pPr marL="800100" lvl="1" indent="-342900"/>
            <a:endParaRPr lang="nb-NO" sz="1800" b="0" i="0" dirty="0">
              <a:effectLst/>
              <a:latin typeface="Cavolini" panose="03000502040302020204" pitchFamily="66" charset="0"/>
              <a:cs typeface="Cavolini" panose="03000502040302020204" pitchFamily="66" charset="0"/>
            </a:endParaRPr>
          </a:p>
        </p:txBody>
      </p:sp>
      <p:sp>
        <p:nvSpPr>
          <p:cNvPr id="10" name="TekstSylinder 9">
            <a:extLst>
              <a:ext uri="{FF2B5EF4-FFF2-40B4-BE49-F238E27FC236}">
                <a16:creationId xmlns:a16="http://schemas.microsoft.com/office/drawing/2014/main" id="{FFF36362-FA90-4AD5-9F73-AFD618D6EF62}"/>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3" name="Bilde 2">
            <a:extLst>
              <a:ext uri="{FF2B5EF4-FFF2-40B4-BE49-F238E27FC236}">
                <a16:creationId xmlns:a16="http://schemas.microsoft.com/office/drawing/2014/main" id="{4B0AADDE-A6E2-4758-B4E5-5A27E493C3A4}"/>
              </a:ext>
            </a:extLst>
          </p:cNvPr>
          <p:cNvPicPr>
            <a:picLocks noChangeAspect="1"/>
          </p:cNvPicPr>
          <p:nvPr/>
        </p:nvPicPr>
        <p:blipFill>
          <a:blip r:embed="rId3"/>
          <a:stretch>
            <a:fillRect/>
          </a:stretch>
        </p:blipFill>
        <p:spPr>
          <a:xfrm>
            <a:off x="10200978" y="5149096"/>
            <a:ext cx="1776658" cy="1484253"/>
          </a:xfrm>
          <a:prstGeom prst="rect">
            <a:avLst/>
          </a:prstGeom>
        </p:spPr>
      </p:pic>
      <p:pic>
        <p:nvPicPr>
          <p:cNvPr id="2" name="Bilde 1">
            <a:extLst>
              <a:ext uri="{FF2B5EF4-FFF2-40B4-BE49-F238E27FC236}">
                <a16:creationId xmlns:a16="http://schemas.microsoft.com/office/drawing/2014/main" id="{DF571854-480A-425D-B813-4A8A27B88C3E}"/>
              </a:ext>
            </a:extLst>
          </p:cNvPr>
          <p:cNvPicPr>
            <a:picLocks noChangeAspect="1"/>
          </p:cNvPicPr>
          <p:nvPr/>
        </p:nvPicPr>
        <p:blipFill>
          <a:blip r:embed="rId4"/>
          <a:stretch>
            <a:fillRect/>
          </a:stretch>
        </p:blipFill>
        <p:spPr>
          <a:xfrm>
            <a:off x="10200978" y="224651"/>
            <a:ext cx="1050963" cy="1825625"/>
          </a:xfrm>
          <a:prstGeom prst="rect">
            <a:avLst/>
          </a:prstGeom>
        </p:spPr>
      </p:pic>
    </p:spTree>
    <p:extLst>
      <p:ext uri="{BB962C8B-B14F-4D97-AF65-F5344CB8AC3E}">
        <p14:creationId xmlns:p14="http://schemas.microsoft.com/office/powerpoint/2010/main" val="1744141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05F43D2-5FF6-4C0B-9E8E-3D827DB4FB73}"/>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Oppgaver til neste gang</a:t>
            </a:r>
            <a:endParaRPr lang="nb-NO" dirty="0"/>
          </a:p>
        </p:txBody>
      </p:sp>
      <p:sp>
        <p:nvSpPr>
          <p:cNvPr id="7" name="Plassholder for innhold 6">
            <a:extLst>
              <a:ext uri="{FF2B5EF4-FFF2-40B4-BE49-F238E27FC236}">
                <a16:creationId xmlns:a16="http://schemas.microsoft.com/office/drawing/2014/main" id="{509A17D4-6B0C-4894-B677-0DFD7868F6A8}"/>
              </a:ext>
            </a:extLst>
          </p:cNvPr>
          <p:cNvSpPr>
            <a:spLocks noGrp="1"/>
          </p:cNvSpPr>
          <p:nvPr>
            <p:ph idx="1"/>
          </p:nvPr>
        </p:nvSpPr>
        <p:spPr/>
        <p:txBody>
          <a:bodyPr>
            <a:normAutofit fontScale="77500" lnSpcReduction="20000"/>
          </a:bodyPr>
          <a:lstStyle/>
          <a:p>
            <a:r>
              <a:rPr lang="nb-NO" dirty="0">
                <a:latin typeface="Cavolini" panose="03000502040302020204" pitchFamily="66" charset="0"/>
                <a:cs typeface="Cavolini" panose="03000502040302020204" pitchFamily="66" charset="0"/>
              </a:rPr>
              <a:t>Prøv ut:</a:t>
            </a:r>
          </a:p>
          <a:p>
            <a:pPr lvl="1"/>
            <a:r>
              <a:rPr lang="nb-NO" dirty="0">
                <a:latin typeface="Cavolini" panose="03000502040302020204" pitchFamily="66" charset="0"/>
                <a:cs typeface="Cavolini" panose="03000502040302020204" pitchFamily="66" charset="0"/>
              </a:rPr>
              <a:t>Grader tolkningen eller tanken din på tankeskalaen neste gang du får beskjed om en kommende vurdering på skolen. Dersom du graderer den høyt på skalaen, trenger du ikke gjøre noe med den.</a:t>
            </a:r>
          </a:p>
          <a:p>
            <a:pPr lvl="1"/>
            <a:endParaRPr lang="nb-NO" dirty="0">
              <a:latin typeface="Cavolini" panose="03000502040302020204" pitchFamily="66" charset="0"/>
              <a:cs typeface="Cavolini" panose="03000502040302020204" pitchFamily="66" charset="0"/>
            </a:endParaRPr>
          </a:p>
          <a:p>
            <a:pPr lvl="1"/>
            <a:r>
              <a:rPr lang="nb-NO" dirty="0">
                <a:latin typeface="Cavolini" panose="03000502040302020204" pitchFamily="66" charset="0"/>
                <a:cs typeface="Cavolini" panose="03000502040302020204" pitchFamily="66" charset="0"/>
              </a:rPr>
              <a:t>Dersom du graderer tolkningen eller tanken lavt på tankeskalaen, prøv å erstatte den med en hjelpetanke. Grader deretter hjelpetanken.</a:t>
            </a:r>
          </a:p>
          <a:p>
            <a:pPr lvl="1"/>
            <a:endParaRPr lang="nb-NO" dirty="0">
              <a:latin typeface="Cavolini" panose="03000502040302020204" pitchFamily="66" charset="0"/>
              <a:cs typeface="Cavolini" panose="03000502040302020204" pitchFamily="66" charset="0"/>
            </a:endParaRPr>
          </a:p>
          <a:p>
            <a:pPr lvl="1"/>
            <a:r>
              <a:rPr lang="nb-NO" dirty="0">
                <a:latin typeface="Cavolini" panose="03000502040302020204" pitchFamily="66" charset="0"/>
                <a:cs typeface="Cavolini" panose="03000502040302020204" pitchFamily="66" charset="0"/>
              </a:rPr>
              <a:t>Reflekter over om dette påvirket måten du handlet på i situasjonen.</a:t>
            </a:r>
          </a:p>
          <a:p>
            <a:endParaRPr lang="nb-NO" sz="2400" dirty="0">
              <a:latin typeface="Cavolini" panose="03000502040302020204" pitchFamily="66" charset="0"/>
              <a:cs typeface="Cavolini" panose="03000502040302020204" pitchFamily="66" charset="0"/>
            </a:endParaRPr>
          </a:p>
          <a:p>
            <a:r>
              <a:rPr lang="nb-NO" dirty="0">
                <a:latin typeface="Cavolini" panose="03000502040302020204" pitchFamily="66" charset="0"/>
                <a:cs typeface="Cavolini" panose="03000502040302020204" pitchFamily="66" charset="0"/>
              </a:rPr>
              <a:t>Gjør følgende:</a:t>
            </a:r>
          </a:p>
          <a:p>
            <a:pPr lvl="1"/>
            <a:r>
              <a:rPr lang="nb-NO" dirty="0">
                <a:latin typeface="Cavolini" panose="03000502040302020204" pitchFamily="66" charset="0"/>
                <a:cs typeface="Cavolini" panose="03000502040302020204" pitchFamily="66" charset="0"/>
              </a:rPr>
              <a:t>Dersom du opplever vanskelige følelser knyttet til en vurderingssituasjon, plasser tanken din om situasjonen på tankeskalaen. Dersom det er en mindre hjelpsom tanke, prøv å bytte den ut med en mer hjelpsom tanke.</a:t>
            </a:r>
          </a:p>
          <a:p>
            <a:pPr lvl="1"/>
            <a:endParaRPr lang="nb-NO" dirty="0">
              <a:latin typeface="Cavolini" panose="03000502040302020204" pitchFamily="66" charset="0"/>
              <a:cs typeface="Cavolini" panose="03000502040302020204" pitchFamily="66" charset="0"/>
            </a:endParaRPr>
          </a:p>
          <a:p>
            <a:endParaRPr lang="nb-NO" dirty="0">
              <a:latin typeface="Cavolini" panose="03000502040302020204" pitchFamily="66" charset="0"/>
              <a:cs typeface="Cavolini" panose="03000502040302020204" pitchFamily="66" charset="0"/>
            </a:endParaRPr>
          </a:p>
          <a:p>
            <a:pPr lvl="1"/>
            <a:endParaRPr lang="nb-NO" sz="1800" dirty="0">
              <a:latin typeface="Cavolini" panose="03000502040302020204" pitchFamily="66" charset="0"/>
              <a:cs typeface="Cavolini" panose="03000502040302020204" pitchFamily="66" charset="0"/>
            </a:endParaRPr>
          </a:p>
        </p:txBody>
      </p:sp>
      <p:sp>
        <p:nvSpPr>
          <p:cNvPr id="10" name="TekstSylinder 9">
            <a:extLst>
              <a:ext uri="{FF2B5EF4-FFF2-40B4-BE49-F238E27FC236}">
                <a16:creationId xmlns:a16="http://schemas.microsoft.com/office/drawing/2014/main" id="{FFF36362-FA90-4AD5-9F73-AFD618D6EF62}"/>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3" name="Bilde 2">
            <a:extLst>
              <a:ext uri="{FF2B5EF4-FFF2-40B4-BE49-F238E27FC236}">
                <a16:creationId xmlns:a16="http://schemas.microsoft.com/office/drawing/2014/main" id="{4B0AADDE-A6E2-4758-B4E5-5A27E493C3A4}"/>
              </a:ext>
            </a:extLst>
          </p:cNvPr>
          <p:cNvPicPr>
            <a:picLocks noChangeAspect="1"/>
          </p:cNvPicPr>
          <p:nvPr/>
        </p:nvPicPr>
        <p:blipFill>
          <a:blip r:embed="rId3"/>
          <a:stretch>
            <a:fillRect/>
          </a:stretch>
        </p:blipFill>
        <p:spPr>
          <a:xfrm>
            <a:off x="10200978" y="5434836"/>
            <a:ext cx="1539151" cy="1285835"/>
          </a:xfrm>
          <a:prstGeom prst="rect">
            <a:avLst/>
          </a:prstGeom>
        </p:spPr>
      </p:pic>
      <p:pic>
        <p:nvPicPr>
          <p:cNvPr id="4" name="Bilde 3">
            <a:extLst>
              <a:ext uri="{FF2B5EF4-FFF2-40B4-BE49-F238E27FC236}">
                <a16:creationId xmlns:a16="http://schemas.microsoft.com/office/drawing/2014/main" id="{46933DCD-AA2A-4B1A-9732-2397E93E890A}"/>
              </a:ext>
            </a:extLst>
          </p:cNvPr>
          <p:cNvPicPr>
            <a:picLocks noChangeAspect="1"/>
          </p:cNvPicPr>
          <p:nvPr/>
        </p:nvPicPr>
        <p:blipFill>
          <a:blip r:embed="rId4"/>
          <a:stretch>
            <a:fillRect/>
          </a:stretch>
        </p:blipFill>
        <p:spPr>
          <a:xfrm>
            <a:off x="10438485" y="75554"/>
            <a:ext cx="1301644" cy="1904704"/>
          </a:xfrm>
          <a:prstGeom prst="rect">
            <a:avLst/>
          </a:prstGeom>
        </p:spPr>
      </p:pic>
    </p:spTree>
    <p:extLst>
      <p:ext uri="{BB962C8B-B14F-4D97-AF65-F5344CB8AC3E}">
        <p14:creationId xmlns:p14="http://schemas.microsoft.com/office/powerpoint/2010/main" val="237960595"/>
      </p:ext>
    </p:extLst>
  </p:cSld>
  <p:clrMapOvr>
    <a:masterClrMapping/>
  </p:clrMapOvr>
</p:sld>
</file>

<file path=ppt/theme/theme1.xml><?xml version="1.0" encoding="utf-8"?>
<a:theme xmlns:a="http://schemas.openxmlformats.org/drawingml/2006/main" name="1_Office-tema">
  <a:themeElements>
    <a:clrScheme name="Fiolet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b7fce66-bf2d-46b5-b59a-9f0018501bcd}" enabled="1" method="Standard" siteId="{f8a213d2-8f6c-400d-9e74-4e8b475316c6}" contentBits="0" removed="0"/>
</clbl:labelList>
</file>

<file path=docProps/app.xml><?xml version="1.0" encoding="utf-8"?>
<Properties xmlns="http://schemas.openxmlformats.org/officeDocument/2006/extended-properties" xmlns:vt="http://schemas.openxmlformats.org/officeDocument/2006/docPropsVTypes">
  <TotalTime>1864</TotalTime>
  <Words>460</Words>
  <Application>Microsoft Macintosh PowerPoint</Application>
  <PresentationFormat>Widescreen</PresentationFormat>
  <Paragraphs>70</Paragraphs>
  <Slides>8</Slides>
  <Notes>8</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8</vt:i4>
      </vt:variant>
    </vt:vector>
  </HeadingPairs>
  <TitlesOfParts>
    <vt:vector size="14" baseType="lpstr">
      <vt:lpstr>Arial</vt:lpstr>
      <vt:lpstr>Calibre-LightItalic</vt:lpstr>
      <vt:lpstr>Calibri</vt:lpstr>
      <vt:lpstr>Calibri Light</vt:lpstr>
      <vt:lpstr>Cavolini</vt:lpstr>
      <vt:lpstr>1_Office-tema</vt:lpstr>
      <vt:lpstr>PowerPoint-presentasjon</vt:lpstr>
      <vt:lpstr>Timens tema</vt:lpstr>
      <vt:lpstr>Tankeskalaen</vt:lpstr>
      <vt:lpstr>Julia og tankeskalaen</vt:lpstr>
      <vt:lpstr>Temaets nytteverdi</vt:lpstr>
      <vt:lpstr>Avspenningsøvelse</vt:lpstr>
      <vt:lpstr>Oppgaver til neste gang</vt:lpstr>
      <vt:lpstr>Oppgaver til neste gang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Kjersti Balle Tharaldsen</dc:creator>
  <cp:lastModifiedBy>Torunn Helene Lindstad Fredriksen</cp:lastModifiedBy>
  <cp:revision>41</cp:revision>
  <dcterms:created xsi:type="dcterms:W3CDTF">2021-03-01T20:58:31Z</dcterms:created>
  <dcterms:modified xsi:type="dcterms:W3CDTF">2025-01-09T13:14:19Z</dcterms:modified>
</cp:coreProperties>
</file>