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0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44384" autoAdjust="0"/>
  </p:normalViewPr>
  <p:slideViewPr>
    <p:cSldViewPr snapToGrid="0">
      <p:cViewPr varScale="1">
        <p:scale>
          <a:sx n="52" d="100"/>
          <a:sy n="52" d="100"/>
        </p:scale>
        <p:origin x="3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3D403-E3CC-4E1A-BD7C-D82D86503599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00BCE-4B8F-4CF3-AD41-331F60ACF56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35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93FE0F-4155-4859-944A-90FAB01289A2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19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4131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254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0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1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0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127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1720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sz="1200" b="0" i="1" u="none" strike="noStrike" baseline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649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5097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nb-NO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00BCE-4B8F-4CF3-AD41-331F60ACF56C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1958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42FF1B-FB51-4139-A7A6-B8DB1E0E9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A3AA168-83BC-4430-99FE-7EB230B4C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DBD8CC3-2F33-4010-B5BE-13E61F99D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FF9C2E3-4431-4530-8223-9750E9FE2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BBCACA1-B63D-4844-9F4F-F9042F3F7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955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057AE7-1983-4B14-AD1A-60E846697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138F64-AC45-4424-911C-AC6A7B545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5708F1C-B2E1-4883-A3FD-37709D02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718FA-DF65-4288-9EFB-2579E0858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1036B20-FBA8-4CEC-94F3-C3A84240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87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9615074D-B1C1-4877-9045-E7E4C85018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EA90442-1E78-4AC0-AFF6-67E6D3CAA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3E63795-FB21-4342-B6C7-95FD177CA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9FDE182-9A75-4C1D-8F44-DADC1ECF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0340C2D-38AD-4855-AEFB-AFF60AB0F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2773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0B575-B13D-48F1-AD6F-48B09464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6B9B3A6-EE23-42F5-8C8E-AF23BF1AB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2E4875A-647F-494B-997C-A16CDC8CA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8C302F8-EAC4-4F32-A879-B28F3FC2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8002893-2F80-4DE2-89B4-7B4C8EF47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98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BB7704-CA8B-4244-A4BA-C2F1EF67E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50F7A7-5213-4902-A5E3-BC1839FE4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91F42DF-4561-4434-AAB8-C65EAF5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4721794-F667-4181-8EFA-92639E2A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22C6A62-9D82-4B84-8271-FA0745A0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7592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224FDD-D2E0-4B1B-920C-FFA47555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72A60CA-BC76-4237-80A4-722C5F189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F706C14-4862-4CA0-A9EA-28085706B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70F589-A188-483C-A193-80208731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CF7B7D6-E2F1-4046-8B34-6EAFCAC3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1BC75-0E92-43B2-97CF-B5398B8F5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622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8281B2-346C-4DB3-B666-74F32B93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4D3353C-5351-4C86-B4DD-E0441562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64EECD1-9C26-4CAA-B537-1A5AE78B5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169A59D-747E-47CE-B4D8-392EEAA76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892622B-CE0E-4D95-805F-C2D32B4B2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DAD1D7B-31A3-4A50-9BCF-8D6B8DF84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492566-1D62-4AD8-B0AA-6603195FE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45D50AF-B7AE-452B-BC90-8BB9461C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245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B431A5-8F4F-4A4E-A64E-F4A10DBB5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B1DA8EC-8423-4280-ABAF-1BB068B9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039F159-1058-4474-AD58-E057CD965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F57F46B-02AC-4769-9673-3DAFF7204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3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38FC7BB-275B-4E45-A4B0-F3E40572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0A82A0CA-F063-4EA2-9E37-6A448304D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1FFF9DA-6F2A-47C8-B834-EEB153E78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535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7FB1733-7F2C-4A76-8151-64B4E357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5B8E4EC-EED8-4D64-BFE5-ABB0CE15E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67900E5-C587-4996-9EA6-2FCABB17E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4BCFDFD2-B3F4-45E7-B39E-05B68D9F4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30F13CF-1735-4A85-A85C-3626E2AF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229A523-8775-4F03-9080-16E612D41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049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72CBDC-6778-470F-8658-0D15B633D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F877140-7A7F-4D4A-8EB5-EF19024B4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0753A7-50D5-4EC7-90B7-713FEE2D3E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D1D2B42-A413-4722-B168-CE44B74A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3B2019-5126-47F9-8D5A-594164714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47F56B2-D678-4E99-9B51-AD699CFD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125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F7F36CF-B15A-41C4-8ABB-3DCCD7563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41C3BE-C72D-45F9-84EC-153879D0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21DC6B-2B44-41EA-98C6-DEB1DD91BE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FB0BE-771C-4867-8F80-2BC0D951E3F2}" type="datetimeFigureOut">
              <a:rPr lang="nb-NO" smtClean="0"/>
              <a:t>09.01.2025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21217-0D0F-447D-8C89-569E31F43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B845C98-9B7C-4456-A40F-E80F06449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1C2A3-E84A-47E2-A4EE-DF1F60FB72F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93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vimeo.com/535740176/0e32adbd1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www8.uis.no/fag/ROBUST/lyd/Vaermelding_Selv.m4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B65C97B-8AF9-49ED-9D8F-30025DDA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24" y="1688154"/>
            <a:ext cx="2782800" cy="1878391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5D4B1FD-FEE5-4E19-8363-07DDE68625DA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92278F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©Læringsmiljøsenteret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C38CF58-A8E9-4B14-92E0-B0DF4804E392}"/>
              </a:ext>
            </a:extLst>
          </p:cNvPr>
          <p:cNvSpPr txBox="1"/>
          <p:nvPr/>
        </p:nvSpPr>
        <p:spPr>
          <a:xfrm>
            <a:off x="6110607" y="5417105"/>
            <a:ext cx="487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Time </a:t>
            </a:r>
            <a:r>
              <a:rPr lang="nb-NO" b="1" noProof="0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4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volini" panose="020B0502040204020203" pitchFamily="66" charset="0"/>
                <a:ea typeface="+mn-ea"/>
                <a:cs typeface="Cavolini" panose="020B0502040204020203" pitchFamily="66" charset="0"/>
              </a:rPr>
              <a:t>: </a:t>
            </a:r>
            <a:r>
              <a:rPr lang="nb-NO" b="1" dirty="0">
                <a:solidFill>
                  <a:prstClr val="white"/>
                </a:solidFill>
                <a:latin typeface="Cavolini" panose="020B0502040204020203" pitchFamily="66" charset="0"/>
                <a:cs typeface="Cavolini" panose="020B0502040204020203" pitchFamily="66" charset="0"/>
              </a:rPr>
              <a:t>Perspektivtaking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volini" panose="020B0502040204020203" pitchFamily="66" charset="0"/>
              <a:ea typeface="+mn-ea"/>
              <a:cs typeface="Cavolini" panose="020B0502040204020203" pitchFamily="66" charset="0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47E6C757-2155-4824-BBAE-976CDDA3B7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0767" y="1645727"/>
            <a:ext cx="3492242" cy="356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6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Timens tema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Til denne timen: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Hvilke av strategiene du har lært om problemløsing, husker du?</a:t>
            </a: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Har du forsøkt </a:t>
            </a:r>
            <a:r>
              <a:rPr lang="nb-NO" sz="2200" dirty="0" err="1">
                <a:latin typeface="Cavolini" panose="03000502040302020204" pitchFamily="66" charset="0"/>
                <a:cs typeface="Cavolini" panose="03000502040302020204" pitchFamily="66" charset="0"/>
              </a:rPr>
              <a:t>stigemodellen</a:t>
            </a:r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? Hvordan evaluerte du strategien? Ville du valgt strategien igjen? Hvorfor, eller hvorfor ikke?</a:t>
            </a:r>
          </a:p>
          <a:p>
            <a:pPr marL="457200" lvl="1" indent="0">
              <a:buNone/>
            </a:pPr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Hva husker dere fra temaet følelser?</a:t>
            </a: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Nevn noen strategier fra temaet.</a:t>
            </a:r>
          </a:p>
          <a:p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Tema for timen: Stress kan reduseres ved å          sette det i perspektiv</a:t>
            </a:r>
            <a:endParaRPr lang="nb-NO" sz="2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1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Stress og følelser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4" name="Bilde 3">
            <a:hlinkClick r:id="rId4"/>
            <a:extLst>
              <a:ext uri="{FF2B5EF4-FFF2-40B4-BE49-F238E27FC236}">
                <a16:creationId xmlns:a16="http://schemas.microsoft.com/office/drawing/2014/main" id="{3FADC845-13D4-4BB8-8B96-197EF7773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91" y="1690688"/>
            <a:ext cx="5017455" cy="406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4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Stresskalaen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51C3372-52DD-4958-B3FD-D01C2DDE41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16" y="2391508"/>
            <a:ext cx="10154167" cy="182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16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Stresskalaen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Hva er de viktige tingene i livet? Gode venner? Gode stunder med familien? Gode skoleprestasjoner? Å gjøre så godt du kan på skolen? Å være en god venn?</a:t>
            </a: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Kan det tenkes at du noen ganger stresser mer enn nødvendig? Hva kommer i så fall det av?</a:t>
            </a: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Hva tenker dere om stress i forbindelse med skolen? Hvis du blir stresset av skolen, handler det om at skolearbeidet er veldig krevende i seg selv, eller om tankene du gjør deg om skolearbeidet, eller begge deler?</a:t>
            </a:r>
          </a:p>
          <a:p>
            <a:endParaRPr lang="nb-NO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nb-NO" sz="2800" dirty="0">
                <a:latin typeface="Cavolini" panose="03000502040302020204" pitchFamily="66" charset="0"/>
                <a:cs typeface="Cavolini" panose="03000502040302020204" pitchFamily="66" charset="0"/>
              </a:rPr>
              <a:t>Hva er de viktige tingene i livet? Er det skole, eller andre       ting?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982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7850C20-0300-4708-86F4-DE3C1212B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7960" y="118370"/>
            <a:ext cx="1411680" cy="16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4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Skriveøvelse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Tenk på en viktig prøve eller presentasjon              eller noe annet du gruer deg litt til.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Hva tror du vil skje dersom det går som du håper?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600" dirty="0">
                <a:latin typeface="Cavolini" panose="03000502040302020204" pitchFamily="66" charset="0"/>
                <a:cs typeface="Cavolini" panose="03000502040302020204" pitchFamily="66" charset="0"/>
              </a:rPr>
              <a:t>Hva tror du vil skje dersom det ikke går som du ønsker?</a:t>
            </a:r>
          </a:p>
          <a:p>
            <a:endParaRPr lang="nb-NO" sz="26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799D334F-0CB8-4500-84E0-B13306DE1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0613" y="224650"/>
            <a:ext cx="2707023" cy="288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1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Værmelding hos deg</a:t>
            </a:r>
            <a:endParaRPr lang="nb-NO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8" name="Bilde 7">
            <a:hlinkClick r:id="rId4"/>
            <a:extLst>
              <a:ext uri="{FF2B5EF4-FFF2-40B4-BE49-F238E27FC236}">
                <a16:creationId xmlns:a16="http://schemas.microsoft.com/office/drawing/2014/main" id="{40D8564E-FF04-4AD8-B83A-122D320668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37" y="1690688"/>
            <a:ext cx="54197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075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600" b="0" i="0" dirty="0">
                <a:effectLst/>
                <a:latin typeface="Cavolini" panose="03000502040302020204" pitchFamily="66" charset="0"/>
                <a:cs typeface="Cavolini" panose="03000502040302020204" pitchFamily="66" charset="0"/>
              </a:rPr>
              <a:t>Tenk gjennom: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Hva er de viktige tingene i livet for deg?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Stresser du over ting som ikke er verdt å stresse over?</a:t>
            </a:r>
          </a:p>
          <a:p>
            <a:pPr marL="800100" lvl="1" indent="-342900"/>
            <a:endParaRPr lang="nb-NO" sz="1800" b="0" i="0" dirty="0">
              <a:effectLst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DF571854-480A-425D-B813-4A8A27B88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978" y="224651"/>
            <a:ext cx="1050963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41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05F43D2-5FF6-4C0B-9E8E-3D827DB4F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Oppgaver til neste gang</a:t>
            </a:r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09A17D4-6B0C-4894-B677-0DFD7868F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>
                <a:latin typeface="Cavolini" panose="03000502040302020204" pitchFamily="66" charset="0"/>
                <a:cs typeface="Cavolini" panose="03000502040302020204" pitchFamily="66" charset="0"/>
              </a:rPr>
              <a:t>Prøv ut: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Gjennomfør skriveøvelsen hver dag de tre neste dagene. Gjenta det du har skrevet i dag, dersom du ikke har mer å skrive om.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Dersom du opplever noe stressende, så finn frem stresskalaen i ROBUST-appen og forsøk å sette stresset i perspektiv.</a:t>
            </a:r>
          </a:p>
          <a:p>
            <a:pPr lvl="1"/>
            <a:endParaRPr lang="nb-NO" sz="2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lvl="1"/>
            <a:r>
              <a:rPr lang="nb-NO" sz="2200" dirty="0">
                <a:latin typeface="Cavolini" panose="03000502040302020204" pitchFamily="66" charset="0"/>
                <a:cs typeface="Cavolini" panose="03000502040302020204" pitchFamily="66" charset="0"/>
              </a:rPr>
              <a:t>Gjennomfør øvelsen «værmelding hos deg» ved å bruke lydfilen i ROBUST-appen.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FF36362-FA90-4AD5-9F73-AFD618D6EF62}"/>
              </a:ext>
            </a:extLst>
          </p:cNvPr>
          <p:cNvSpPr txBox="1"/>
          <p:nvPr/>
        </p:nvSpPr>
        <p:spPr>
          <a:xfrm>
            <a:off x="0" y="6356350"/>
            <a:ext cx="3413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solidFill>
                  <a:schemeClr val="accent1">
                    <a:lumMod val="7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©Læringsmiljøsenteret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B0AADDE-A6E2-4758-B4E5-5A27E493C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78" y="5149096"/>
            <a:ext cx="1776658" cy="148425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6933DCD-AA2A-4B1A-9732-2397E93E8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2156" y="365125"/>
            <a:ext cx="1301644" cy="19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05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iolet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1789</TotalTime>
  <Words>355</Words>
  <Application>Microsoft Macintosh PowerPoint</Application>
  <PresentationFormat>Widescreen</PresentationFormat>
  <Paragraphs>59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Cavolini</vt:lpstr>
      <vt:lpstr>1_Office-tema</vt:lpstr>
      <vt:lpstr>PowerPoint-presentasjon</vt:lpstr>
      <vt:lpstr>Timens tema</vt:lpstr>
      <vt:lpstr>Stress og følelser</vt:lpstr>
      <vt:lpstr>Stresskalaen</vt:lpstr>
      <vt:lpstr>Stresskalaen</vt:lpstr>
      <vt:lpstr>Skriveøvelse</vt:lpstr>
      <vt:lpstr>Værmelding hos deg</vt:lpstr>
      <vt:lpstr>Oppgaver til neste gang</vt:lpstr>
      <vt:lpstr>Oppgaver til neste gang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Kjersti Balle Tharaldsen</dc:creator>
  <cp:lastModifiedBy>Torunn Helene Lindstad Fredriksen</cp:lastModifiedBy>
  <cp:revision>43</cp:revision>
  <dcterms:created xsi:type="dcterms:W3CDTF">2021-03-01T20:58:31Z</dcterms:created>
  <dcterms:modified xsi:type="dcterms:W3CDTF">2025-01-09T13:17:05Z</dcterms:modified>
</cp:coreProperties>
</file>