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3" r:id="rId2"/>
    <p:sldId id="257" r:id="rId3"/>
    <p:sldId id="275" r:id="rId4"/>
    <p:sldId id="276" r:id="rId5"/>
    <p:sldId id="277" r:id="rId6"/>
    <p:sldId id="278" r:id="rId7"/>
    <p:sldId id="279" r:id="rId8"/>
    <p:sldId id="280" r:id="rId9"/>
    <p:sldId id="269" r:id="rId10"/>
    <p:sldId id="274" r:id="rId11"/>
  </p:sldIdLst>
  <p:sldSz cx="12192000" cy="6858000"/>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48288" autoAdjust="0"/>
  </p:normalViewPr>
  <p:slideViewPr>
    <p:cSldViewPr snapToGrid="0">
      <p:cViewPr varScale="1">
        <p:scale>
          <a:sx n="57" d="100"/>
          <a:sy n="57" d="100"/>
        </p:scale>
        <p:origin x="29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0417100-7733-470E-AD2D-4769B3C5E7D9}" type="datetimeFigureOut">
              <a:rPr lang="nb-NO" smtClean="0"/>
              <a:t>07.01.2025</a:t>
            </a:fld>
            <a:endParaRPr lang="nb-NO"/>
          </a:p>
        </p:txBody>
      </p:sp>
      <p:sp>
        <p:nvSpPr>
          <p:cNvPr id="4" name="Plassholder for lysbil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EA6C3150-D0FA-4A33-9800-F89A752A9318}" type="slidenum">
              <a:rPr lang="nb-NO" smtClean="0"/>
              <a:t>‹#›</a:t>
            </a:fld>
            <a:endParaRPr lang="nb-NO"/>
          </a:p>
        </p:txBody>
      </p:sp>
    </p:spTree>
    <p:extLst>
      <p:ext uri="{BB962C8B-B14F-4D97-AF65-F5344CB8AC3E}">
        <p14:creationId xmlns:p14="http://schemas.microsoft.com/office/powerpoint/2010/main" val="1443266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solidFill>
                <a:schemeClr val="tx1"/>
              </a:solidFill>
              <a:latin typeface="+mn-lt"/>
            </a:endParaRP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C3150-D0FA-4A33-9800-F89A752A931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6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EA6C3150-D0FA-4A33-9800-F89A752A9318}" type="slidenum">
              <a:rPr lang="nb-NO" smtClean="0"/>
              <a:t>10</a:t>
            </a:fld>
            <a:endParaRPr lang="nb-NO"/>
          </a:p>
        </p:txBody>
      </p:sp>
    </p:spTree>
    <p:extLst>
      <p:ext uri="{BB962C8B-B14F-4D97-AF65-F5344CB8AC3E}">
        <p14:creationId xmlns:p14="http://schemas.microsoft.com/office/powerpoint/2010/main" val="1708849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EA6C3150-D0FA-4A33-9800-F89A752A9318}" type="slidenum">
              <a:rPr lang="nb-NO" smtClean="0"/>
              <a:t>2</a:t>
            </a:fld>
            <a:endParaRPr lang="nb-NO"/>
          </a:p>
        </p:txBody>
      </p:sp>
    </p:spTree>
    <p:extLst>
      <p:ext uri="{BB962C8B-B14F-4D97-AF65-F5344CB8AC3E}">
        <p14:creationId xmlns:p14="http://schemas.microsoft.com/office/powerpoint/2010/main" val="4253215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EA6C3150-D0FA-4A33-9800-F89A752A9318}" type="slidenum">
              <a:rPr lang="nb-NO" smtClean="0"/>
              <a:t>3</a:t>
            </a:fld>
            <a:endParaRPr lang="nb-NO"/>
          </a:p>
        </p:txBody>
      </p:sp>
    </p:spTree>
    <p:extLst>
      <p:ext uri="{BB962C8B-B14F-4D97-AF65-F5344CB8AC3E}">
        <p14:creationId xmlns:p14="http://schemas.microsoft.com/office/powerpoint/2010/main" val="1354902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EA6C3150-D0FA-4A33-9800-F89A752A9318}" type="slidenum">
              <a:rPr lang="nb-NO" smtClean="0"/>
              <a:t>4</a:t>
            </a:fld>
            <a:endParaRPr lang="nb-NO"/>
          </a:p>
        </p:txBody>
      </p:sp>
    </p:spTree>
    <p:extLst>
      <p:ext uri="{BB962C8B-B14F-4D97-AF65-F5344CB8AC3E}">
        <p14:creationId xmlns:p14="http://schemas.microsoft.com/office/powerpoint/2010/main" val="348220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EA6C3150-D0FA-4A33-9800-F89A752A9318}" type="slidenum">
              <a:rPr lang="nb-NO" smtClean="0"/>
              <a:t>5</a:t>
            </a:fld>
            <a:endParaRPr lang="nb-NO"/>
          </a:p>
        </p:txBody>
      </p:sp>
    </p:spTree>
    <p:extLst>
      <p:ext uri="{BB962C8B-B14F-4D97-AF65-F5344CB8AC3E}">
        <p14:creationId xmlns:p14="http://schemas.microsoft.com/office/powerpoint/2010/main" val="215712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EA6C3150-D0FA-4A33-9800-F89A752A9318}" type="slidenum">
              <a:rPr lang="nb-NO" smtClean="0"/>
              <a:t>6</a:t>
            </a:fld>
            <a:endParaRPr lang="nb-NO"/>
          </a:p>
        </p:txBody>
      </p:sp>
    </p:spTree>
    <p:extLst>
      <p:ext uri="{BB962C8B-B14F-4D97-AF65-F5344CB8AC3E}">
        <p14:creationId xmlns:p14="http://schemas.microsoft.com/office/powerpoint/2010/main" val="2505714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EA6C3150-D0FA-4A33-9800-F89A752A9318}" type="slidenum">
              <a:rPr lang="nb-NO" smtClean="0"/>
              <a:t>7</a:t>
            </a:fld>
            <a:endParaRPr lang="nb-NO"/>
          </a:p>
        </p:txBody>
      </p:sp>
    </p:spTree>
    <p:extLst>
      <p:ext uri="{BB962C8B-B14F-4D97-AF65-F5344CB8AC3E}">
        <p14:creationId xmlns:p14="http://schemas.microsoft.com/office/powerpoint/2010/main" val="3712115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EA6C3150-D0FA-4A33-9800-F89A752A9318}" type="slidenum">
              <a:rPr lang="nb-NO" smtClean="0"/>
              <a:t>8</a:t>
            </a:fld>
            <a:endParaRPr lang="nb-NO"/>
          </a:p>
        </p:txBody>
      </p:sp>
    </p:spTree>
    <p:extLst>
      <p:ext uri="{BB962C8B-B14F-4D97-AF65-F5344CB8AC3E}">
        <p14:creationId xmlns:p14="http://schemas.microsoft.com/office/powerpoint/2010/main" val="439194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EA6C3150-D0FA-4A33-9800-F89A752A9318}" type="slidenum">
              <a:rPr lang="nb-NO" smtClean="0"/>
              <a:t>9</a:t>
            </a:fld>
            <a:endParaRPr lang="nb-NO"/>
          </a:p>
        </p:txBody>
      </p:sp>
    </p:spTree>
    <p:extLst>
      <p:ext uri="{BB962C8B-B14F-4D97-AF65-F5344CB8AC3E}">
        <p14:creationId xmlns:p14="http://schemas.microsoft.com/office/powerpoint/2010/main" val="3411310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7B4B29-9C08-45C2-9CD4-57C2CCCAD373}"/>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FE41EB4D-C76E-49D0-881C-48C3AD02B3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3386F279-5B66-49B4-B532-1EABEC1CCD05}"/>
              </a:ext>
            </a:extLst>
          </p:cNvPr>
          <p:cNvSpPr>
            <a:spLocks noGrp="1"/>
          </p:cNvSpPr>
          <p:nvPr>
            <p:ph type="dt" sz="half" idx="10"/>
          </p:nvPr>
        </p:nvSpPr>
        <p:spPr/>
        <p:txBody>
          <a:bodyPr/>
          <a:lstStyle/>
          <a:p>
            <a:fld id="{9503A378-44B7-46AD-94E2-137C7A924BB8}" type="datetime1">
              <a:rPr lang="nb-NO" smtClean="0"/>
              <a:t>07.01.2025</a:t>
            </a:fld>
            <a:endParaRPr lang="nb-NO"/>
          </a:p>
        </p:txBody>
      </p:sp>
      <p:sp>
        <p:nvSpPr>
          <p:cNvPr id="5" name="Plassholder for bunntekst 4">
            <a:extLst>
              <a:ext uri="{FF2B5EF4-FFF2-40B4-BE49-F238E27FC236}">
                <a16:creationId xmlns:a16="http://schemas.microsoft.com/office/drawing/2014/main" id="{8E087ED3-2D4B-49E9-973A-5455517DF21B}"/>
              </a:ext>
            </a:extLst>
          </p:cNvPr>
          <p:cNvSpPr>
            <a:spLocks noGrp="1"/>
          </p:cNvSpPr>
          <p:nvPr>
            <p:ph type="ftr" sz="quarter" idx="11"/>
          </p:nvPr>
        </p:nvSpPr>
        <p:spPr/>
        <p:txBody>
          <a:bodyPr/>
          <a:lstStyle/>
          <a:p>
            <a:r>
              <a:rPr lang="nb-NO"/>
              <a:t>aLæringsmiljøsenteret</a:t>
            </a:r>
          </a:p>
        </p:txBody>
      </p:sp>
      <p:sp>
        <p:nvSpPr>
          <p:cNvPr id="6" name="Plassholder for lysbildenummer 5">
            <a:extLst>
              <a:ext uri="{FF2B5EF4-FFF2-40B4-BE49-F238E27FC236}">
                <a16:creationId xmlns:a16="http://schemas.microsoft.com/office/drawing/2014/main" id="{B2E31BCD-FED9-4362-92D0-38126A6137F5}"/>
              </a:ext>
            </a:extLst>
          </p:cNvPr>
          <p:cNvSpPr>
            <a:spLocks noGrp="1"/>
          </p:cNvSpPr>
          <p:nvPr>
            <p:ph type="sldNum" sz="quarter" idx="12"/>
          </p:nvPr>
        </p:nvSpPr>
        <p:spPr/>
        <p:txBody>
          <a:bodyPr/>
          <a:lstStyle/>
          <a:p>
            <a:fld id="{D9251859-D482-4999-9895-34F662495B85}" type="slidenum">
              <a:rPr lang="nb-NO" smtClean="0"/>
              <a:t>‹#›</a:t>
            </a:fld>
            <a:endParaRPr lang="nb-NO"/>
          </a:p>
        </p:txBody>
      </p:sp>
    </p:spTree>
    <p:extLst>
      <p:ext uri="{BB962C8B-B14F-4D97-AF65-F5344CB8AC3E}">
        <p14:creationId xmlns:p14="http://schemas.microsoft.com/office/powerpoint/2010/main" val="3792058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584862-796F-472B-B53F-7CC8CDBADC74}"/>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A2376B02-4E30-476E-B01B-6B6803D6DCE6}"/>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8C4F5D8-0D83-49FE-8612-FE951F203584}"/>
              </a:ext>
            </a:extLst>
          </p:cNvPr>
          <p:cNvSpPr>
            <a:spLocks noGrp="1"/>
          </p:cNvSpPr>
          <p:nvPr>
            <p:ph type="dt" sz="half" idx="10"/>
          </p:nvPr>
        </p:nvSpPr>
        <p:spPr/>
        <p:txBody>
          <a:bodyPr/>
          <a:lstStyle/>
          <a:p>
            <a:fld id="{0170B1EF-16C4-416E-AF40-1997B0610CEA}" type="datetime1">
              <a:rPr lang="nb-NO" smtClean="0"/>
              <a:t>07.01.2025</a:t>
            </a:fld>
            <a:endParaRPr lang="nb-NO"/>
          </a:p>
        </p:txBody>
      </p:sp>
      <p:sp>
        <p:nvSpPr>
          <p:cNvPr id="5" name="Plassholder for bunntekst 4">
            <a:extLst>
              <a:ext uri="{FF2B5EF4-FFF2-40B4-BE49-F238E27FC236}">
                <a16:creationId xmlns:a16="http://schemas.microsoft.com/office/drawing/2014/main" id="{B80CC8EB-CEDC-4BF5-8E4A-7ED422FD5620}"/>
              </a:ext>
            </a:extLst>
          </p:cNvPr>
          <p:cNvSpPr>
            <a:spLocks noGrp="1"/>
          </p:cNvSpPr>
          <p:nvPr>
            <p:ph type="ftr" sz="quarter" idx="11"/>
          </p:nvPr>
        </p:nvSpPr>
        <p:spPr/>
        <p:txBody>
          <a:bodyPr/>
          <a:lstStyle/>
          <a:p>
            <a:r>
              <a:rPr lang="nb-NO"/>
              <a:t>aLæringsmiljøsenteret</a:t>
            </a:r>
          </a:p>
        </p:txBody>
      </p:sp>
      <p:sp>
        <p:nvSpPr>
          <p:cNvPr id="6" name="Plassholder for lysbildenummer 5">
            <a:extLst>
              <a:ext uri="{FF2B5EF4-FFF2-40B4-BE49-F238E27FC236}">
                <a16:creationId xmlns:a16="http://schemas.microsoft.com/office/drawing/2014/main" id="{F10A76C5-0674-4F3C-B55C-D1199DA7E02C}"/>
              </a:ext>
            </a:extLst>
          </p:cNvPr>
          <p:cNvSpPr>
            <a:spLocks noGrp="1"/>
          </p:cNvSpPr>
          <p:nvPr>
            <p:ph type="sldNum" sz="quarter" idx="12"/>
          </p:nvPr>
        </p:nvSpPr>
        <p:spPr/>
        <p:txBody>
          <a:bodyPr/>
          <a:lstStyle/>
          <a:p>
            <a:fld id="{D9251859-D482-4999-9895-34F662495B85}" type="slidenum">
              <a:rPr lang="nb-NO" smtClean="0"/>
              <a:t>‹#›</a:t>
            </a:fld>
            <a:endParaRPr lang="nb-NO"/>
          </a:p>
        </p:txBody>
      </p:sp>
    </p:spTree>
    <p:extLst>
      <p:ext uri="{BB962C8B-B14F-4D97-AF65-F5344CB8AC3E}">
        <p14:creationId xmlns:p14="http://schemas.microsoft.com/office/powerpoint/2010/main" val="136535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CDB62236-15AB-4FA7-9029-DFA4AB185299}"/>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CD975BD-6271-4C48-8E35-D5106F076D11}"/>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07EA945-9A0A-48DE-B2B6-BC23971CE914}"/>
              </a:ext>
            </a:extLst>
          </p:cNvPr>
          <p:cNvSpPr>
            <a:spLocks noGrp="1"/>
          </p:cNvSpPr>
          <p:nvPr>
            <p:ph type="dt" sz="half" idx="10"/>
          </p:nvPr>
        </p:nvSpPr>
        <p:spPr/>
        <p:txBody>
          <a:bodyPr/>
          <a:lstStyle/>
          <a:p>
            <a:fld id="{92782157-4382-4ACE-BE64-36B684D37F66}" type="datetime1">
              <a:rPr lang="nb-NO" smtClean="0"/>
              <a:t>07.01.2025</a:t>
            </a:fld>
            <a:endParaRPr lang="nb-NO"/>
          </a:p>
        </p:txBody>
      </p:sp>
      <p:sp>
        <p:nvSpPr>
          <p:cNvPr id="5" name="Plassholder for bunntekst 4">
            <a:extLst>
              <a:ext uri="{FF2B5EF4-FFF2-40B4-BE49-F238E27FC236}">
                <a16:creationId xmlns:a16="http://schemas.microsoft.com/office/drawing/2014/main" id="{83047CBC-AA47-4BDB-9CD7-BA15CC182A53}"/>
              </a:ext>
            </a:extLst>
          </p:cNvPr>
          <p:cNvSpPr>
            <a:spLocks noGrp="1"/>
          </p:cNvSpPr>
          <p:nvPr>
            <p:ph type="ftr" sz="quarter" idx="11"/>
          </p:nvPr>
        </p:nvSpPr>
        <p:spPr/>
        <p:txBody>
          <a:bodyPr/>
          <a:lstStyle/>
          <a:p>
            <a:r>
              <a:rPr lang="nb-NO"/>
              <a:t>aLæringsmiljøsenteret</a:t>
            </a:r>
          </a:p>
        </p:txBody>
      </p:sp>
      <p:sp>
        <p:nvSpPr>
          <p:cNvPr id="6" name="Plassholder for lysbildenummer 5">
            <a:extLst>
              <a:ext uri="{FF2B5EF4-FFF2-40B4-BE49-F238E27FC236}">
                <a16:creationId xmlns:a16="http://schemas.microsoft.com/office/drawing/2014/main" id="{B02881F0-26F9-4E42-BD97-B3C4A00E0FF3}"/>
              </a:ext>
            </a:extLst>
          </p:cNvPr>
          <p:cNvSpPr>
            <a:spLocks noGrp="1"/>
          </p:cNvSpPr>
          <p:nvPr>
            <p:ph type="sldNum" sz="quarter" idx="12"/>
          </p:nvPr>
        </p:nvSpPr>
        <p:spPr/>
        <p:txBody>
          <a:bodyPr/>
          <a:lstStyle/>
          <a:p>
            <a:fld id="{D9251859-D482-4999-9895-34F662495B85}" type="slidenum">
              <a:rPr lang="nb-NO" smtClean="0"/>
              <a:t>‹#›</a:t>
            </a:fld>
            <a:endParaRPr lang="nb-NO"/>
          </a:p>
        </p:txBody>
      </p:sp>
    </p:spTree>
    <p:extLst>
      <p:ext uri="{BB962C8B-B14F-4D97-AF65-F5344CB8AC3E}">
        <p14:creationId xmlns:p14="http://schemas.microsoft.com/office/powerpoint/2010/main" val="406270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06A741-92A3-4771-9359-C21519CEB39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E9605D4-F239-4473-A7D5-30817F501128}"/>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1D58F39-DFB9-4E62-A7B9-3ED973EE56AF}"/>
              </a:ext>
            </a:extLst>
          </p:cNvPr>
          <p:cNvSpPr>
            <a:spLocks noGrp="1"/>
          </p:cNvSpPr>
          <p:nvPr>
            <p:ph type="dt" sz="half" idx="10"/>
          </p:nvPr>
        </p:nvSpPr>
        <p:spPr/>
        <p:txBody>
          <a:bodyPr/>
          <a:lstStyle/>
          <a:p>
            <a:fld id="{A8E87E5B-CF0D-4AA5-BB56-0121AFAC95C5}" type="datetime1">
              <a:rPr lang="nb-NO" smtClean="0"/>
              <a:t>07.01.2025</a:t>
            </a:fld>
            <a:endParaRPr lang="nb-NO"/>
          </a:p>
        </p:txBody>
      </p:sp>
      <p:sp>
        <p:nvSpPr>
          <p:cNvPr id="5" name="Plassholder for bunntekst 4">
            <a:extLst>
              <a:ext uri="{FF2B5EF4-FFF2-40B4-BE49-F238E27FC236}">
                <a16:creationId xmlns:a16="http://schemas.microsoft.com/office/drawing/2014/main" id="{95E8E967-D31D-40DB-8E41-9F3805C2701A}"/>
              </a:ext>
            </a:extLst>
          </p:cNvPr>
          <p:cNvSpPr>
            <a:spLocks noGrp="1"/>
          </p:cNvSpPr>
          <p:nvPr>
            <p:ph type="ftr" sz="quarter" idx="11"/>
          </p:nvPr>
        </p:nvSpPr>
        <p:spPr/>
        <p:txBody>
          <a:bodyPr/>
          <a:lstStyle/>
          <a:p>
            <a:r>
              <a:rPr lang="nb-NO"/>
              <a:t>aLæringsmiljøsenteret</a:t>
            </a:r>
          </a:p>
        </p:txBody>
      </p:sp>
      <p:sp>
        <p:nvSpPr>
          <p:cNvPr id="6" name="Plassholder for lysbildenummer 5">
            <a:extLst>
              <a:ext uri="{FF2B5EF4-FFF2-40B4-BE49-F238E27FC236}">
                <a16:creationId xmlns:a16="http://schemas.microsoft.com/office/drawing/2014/main" id="{2CA312AD-E6AC-4ED3-9555-B8149866E7AF}"/>
              </a:ext>
            </a:extLst>
          </p:cNvPr>
          <p:cNvSpPr>
            <a:spLocks noGrp="1"/>
          </p:cNvSpPr>
          <p:nvPr>
            <p:ph type="sldNum" sz="quarter" idx="12"/>
          </p:nvPr>
        </p:nvSpPr>
        <p:spPr/>
        <p:txBody>
          <a:bodyPr/>
          <a:lstStyle/>
          <a:p>
            <a:fld id="{D9251859-D482-4999-9895-34F662495B85}" type="slidenum">
              <a:rPr lang="nb-NO" smtClean="0"/>
              <a:t>‹#›</a:t>
            </a:fld>
            <a:endParaRPr lang="nb-NO"/>
          </a:p>
        </p:txBody>
      </p:sp>
    </p:spTree>
    <p:extLst>
      <p:ext uri="{BB962C8B-B14F-4D97-AF65-F5344CB8AC3E}">
        <p14:creationId xmlns:p14="http://schemas.microsoft.com/office/powerpoint/2010/main" val="788053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C660DA-572B-4027-AFAC-28F23187D1A4}"/>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002908B4-670B-4EAC-ABFA-22B3C5239F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32CEFEB5-C300-4688-B8E1-08F219A6543A}"/>
              </a:ext>
            </a:extLst>
          </p:cNvPr>
          <p:cNvSpPr>
            <a:spLocks noGrp="1"/>
          </p:cNvSpPr>
          <p:nvPr>
            <p:ph type="dt" sz="half" idx="10"/>
          </p:nvPr>
        </p:nvSpPr>
        <p:spPr/>
        <p:txBody>
          <a:bodyPr/>
          <a:lstStyle/>
          <a:p>
            <a:fld id="{E0505F87-83AB-4565-B744-714B1C0B9C7D}" type="datetime1">
              <a:rPr lang="nb-NO" smtClean="0"/>
              <a:t>07.01.2025</a:t>
            </a:fld>
            <a:endParaRPr lang="nb-NO"/>
          </a:p>
        </p:txBody>
      </p:sp>
      <p:sp>
        <p:nvSpPr>
          <p:cNvPr id="5" name="Plassholder for bunntekst 4">
            <a:extLst>
              <a:ext uri="{FF2B5EF4-FFF2-40B4-BE49-F238E27FC236}">
                <a16:creationId xmlns:a16="http://schemas.microsoft.com/office/drawing/2014/main" id="{426C4DFE-9253-43C7-BE7E-1E50CB82062F}"/>
              </a:ext>
            </a:extLst>
          </p:cNvPr>
          <p:cNvSpPr>
            <a:spLocks noGrp="1"/>
          </p:cNvSpPr>
          <p:nvPr>
            <p:ph type="ftr" sz="quarter" idx="11"/>
          </p:nvPr>
        </p:nvSpPr>
        <p:spPr/>
        <p:txBody>
          <a:bodyPr/>
          <a:lstStyle/>
          <a:p>
            <a:r>
              <a:rPr lang="nb-NO"/>
              <a:t>aLæringsmiljøsenteret</a:t>
            </a:r>
          </a:p>
        </p:txBody>
      </p:sp>
      <p:sp>
        <p:nvSpPr>
          <p:cNvPr id="6" name="Plassholder for lysbildenummer 5">
            <a:extLst>
              <a:ext uri="{FF2B5EF4-FFF2-40B4-BE49-F238E27FC236}">
                <a16:creationId xmlns:a16="http://schemas.microsoft.com/office/drawing/2014/main" id="{A8F3E0E6-DC82-49EF-B52C-38C34A9D070D}"/>
              </a:ext>
            </a:extLst>
          </p:cNvPr>
          <p:cNvSpPr>
            <a:spLocks noGrp="1"/>
          </p:cNvSpPr>
          <p:nvPr>
            <p:ph type="sldNum" sz="quarter" idx="12"/>
          </p:nvPr>
        </p:nvSpPr>
        <p:spPr/>
        <p:txBody>
          <a:bodyPr/>
          <a:lstStyle/>
          <a:p>
            <a:fld id="{D9251859-D482-4999-9895-34F662495B85}" type="slidenum">
              <a:rPr lang="nb-NO" smtClean="0"/>
              <a:t>‹#›</a:t>
            </a:fld>
            <a:endParaRPr lang="nb-NO"/>
          </a:p>
        </p:txBody>
      </p:sp>
    </p:spTree>
    <p:extLst>
      <p:ext uri="{BB962C8B-B14F-4D97-AF65-F5344CB8AC3E}">
        <p14:creationId xmlns:p14="http://schemas.microsoft.com/office/powerpoint/2010/main" val="2720341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3A8E9C-CB8B-4D8E-91EA-1A8E93672D9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78855FF-FED9-4F19-8E55-27867EB569A5}"/>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F578DA4-8D30-4774-9C7B-03B79632CF72}"/>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995A4549-E435-4767-AC56-68A0B117FC64}"/>
              </a:ext>
            </a:extLst>
          </p:cNvPr>
          <p:cNvSpPr>
            <a:spLocks noGrp="1"/>
          </p:cNvSpPr>
          <p:nvPr>
            <p:ph type="dt" sz="half" idx="10"/>
          </p:nvPr>
        </p:nvSpPr>
        <p:spPr/>
        <p:txBody>
          <a:bodyPr/>
          <a:lstStyle/>
          <a:p>
            <a:fld id="{E60111A5-0375-4E24-B90B-5EF8F843A62E}" type="datetime1">
              <a:rPr lang="nb-NO" smtClean="0"/>
              <a:t>07.01.2025</a:t>
            </a:fld>
            <a:endParaRPr lang="nb-NO"/>
          </a:p>
        </p:txBody>
      </p:sp>
      <p:sp>
        <p:nvSpPr>
          <p:cNvPr id="6" name="Plassholder for bunntekst 5">
            <a:extLst>
              <a:ext uri="{FF2B5EF4-FFF2-40B4-BE49-F238E27FC236}">
                <a16:creationId xmlns:a16="http://schemas.microsoft.com/office/drawing/2014/main" id="{D5BA6921-B8D9-4947-9593-C68EF41CAD6E}"/>
              </a:ext>
            </a:extLst>
          </p:cNvPr>
          <p:cNvSpPr>
            <a:spLocks noGrp="1"/>
          </p:cNvSpPr>
          <p:nvPr>
            <p:ph type="ftr" sz="quarter" idx="11"/>
          </p:nvPr>
        </p:nvSpPr>
        <p:spPr/>
        <p:txBody>
          <a:bodyPr/>
          <a:lstStyle/>
          <a:p>
            <a:r>
              <a:rPr lang="nb-NO"/>
              <a:t>aLæringsmiljøsenteret</a:t>
            </a:r>
          </a:p>
        </p:txBody>
      </p:sp>
      <p:sp>
        <p:nvSpPr>
          <p:cNvPr id="7" name="Plassholder for lysbildenummer 6">
            <a:extLst>
              <a:ext uri="{FF2B5EF4-FFF2-40B4-BE49-F238E27FC236}">
                <a16:creationId xmlns:a16="http://schemas.microsoft.com/office/drawing/2014/main" id="{FE631B3F-A543-4452-A106-8F48F8585BFD}"/>
              </a:ext>
            </a:extLst>
          </p:cNvPr>
          <p:cNvSpPr>
            <a:spLocks noGrp="1"/>
          </p:cNvSpPr>
          <p:nvPr>
            <p:ph type="sldNum" sz="quarter" idx="12"/>
          </p:nvPr>
        </p:nvSpPr>
        <p:spPr/>
        <p:txBody>
          <a:bodyPr/>
          <a:lstStyle/>
          <a:p>
            <a:fld id="{D9251859-D482-4999-9895-34F662495B85}" type="slidenum">
              <a:rPr lang="nb-NO" smtClean="0"/>
              <a:t>‹#›</a:t>
            </a:fld>
            <a:endParaRPr lang="nb-NO"/>
          </a:p>
        </p:txBody>
      </p:sp>
    </p:spTree>
    <p:extLst>
      <p:ext uri="{BB962C8B-B14F-4D97-AF65-F5344CB8AC3E}">
        <p14:creationId xmlns:p14="http://schemas.microsoft.com/office/powerpoint/2010/main" val="3270436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5261BD-F76C-4B20-8053-8FD33C1296E2}"/>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93EE82DC-3811-44C8-A1B5-8BF3BBCEBB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73604CF0-0BA4-4293-BE4B-1F35F102A883}"/>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FE34E111-CEF6-4E44-8D8B-5BD719B4D6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A3750F5A-EFF9-4968-92A9-6BC820F9BB13}"/>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952C78B8-BBBD-46B3-ADAA-8A96640EA88F}"/>
              </a:ext>
            </a:extLst>
          </p:cNvPr>
          <p:cNvSpPr>
            <a:spLocks noGrp="1"/>
          </p:cNvSpPr>
          <p:nvPr>
            <p:ph type="dt" sz="half" idx="10"/>
          </p:nvPr>
        </p:nvSpPr>
        <p:spPr/>
        <p:txBody>
          <a:bodyPr/>
          <a:lstStyle/>
          <a:p>
            <a:fld id="{4BCAEC59-E2CD-4D13-B52B-BD9D25F8EDEB}" type="datetime1">
              <a:rPr lang="nb-NO" smtClean="0"/>
              <a:t>07.01.2025</a:t>
            </a:fld>
            <a:endParaRPr lang="nb-NO"/>
          </a:p>
        </p:txBody>
      </p:sp>
      <p:sp>
        <p:nvSpPr>
          <p:cNvPr id="8" name="Plassholder for bunntekst 7">
            <a:extLst>
              <a:ext uri="{FF2B5EF4-FFF2-40B4-BE49-F238E27FC236}">
                <a16:creationId xmlns:a16="http://schemas.microsoft.com/office/drawing/2014/main" id="{C795FAD1-7BD7-481D-807A-899C497E4227}"/>
              </a:ext>
            </a:extLst>
          </p:cNvPr>
          <p:cNvSpPr>
            <a:spLocks noGrp="1"/>
          </p:cNvSpPr>
          <p:nvPr>
            <p:ph type="ftr" sz="quarter" idx="11"/>
          </p:nvPr>
        </p:nvSpPr>
        <p:spPr/>
        <p:txBody>
          <a:bodyPr/>
          <a:lstStyle/>
          <a:p>
            <a:r>
              <a:rPr lang="nb-NO"/>
              <a:t>aLæringsmiljøsenteret</a:t>
            </a:r>
          </a:p>
        </p:txBody>
      </p:sp>
      <p:sp>
        <p:nvSpPr>
          <p:cNvPr id="9" name="Plassholder for lysbildenummer 8">
            <a:extLst>
              <a:ext uri="{FF2B5EF4-FFF2-40B4-BE49-F238E27FC236}">
                <a16:creationId xmlns:a16="http://schemas.microsoft.com/office/drawing/2014/main" id="{39BB460C-6CCC-4C2D-BFDE-EC7F223DB503}"/>
              </a:ext>
            </a:extLst>
          </p:cNvPr>
          <p:cNvSpPr>
            <a:spLocks noGrp="1"/>
          </p:cNvSpPr>
          <p:nvPr>
            <p:ph type="sldNum" sz="quarter" idx="12"/>
          </p:nvPr>
        </p:nvSpPr>
        <p:spPr/>
        <p:txBody>
          <a:bodyPr/>
          <a:lstStyle/>
          <a:p>
            <a:fld id="{D9251859-D482-4999-9895-34F662495B85}" type="slidenum">
              <a:rPr lang="nb-NO" smtClean="0"/>
              <a:t>‹#›</a:t>
            </a:fld>
            <a:endParaRPr lang="nb-NO"/>
          </a:p>
        </p:txBody>
      </p:sp>
    </p:spTree>
    <p:extLst>
      <p:ext uri="{BB962C8B-B14F-4D97-AF65-F5344CB8AC3E}">
        <p14:creationId xmlns:p14="http://schemas.microsoft.com/office/powerpoint/2010/main" val="1789114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DE513D-13BC-488D-B291-5E09587A961A}"/>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2FEE2F18-1DF4-4075-A36D-9F847D2F0324}"/>
              </a:ext>
            </a:extLst>
          </p:cNvPr>
          <p:cNvSpPr>
            <a:spLocks noGrp="1"/>
          </p:cNvSpPr>
          <p:nvPr>
            <p:ph type="dt" sz="half" idx="10"/>
          </p:nvPr>
        </p:nvSpPr>
        <p:spPr/>
        <p:txBody>
          <a:bodyPr/>
          <a:lstStyle/>
          <a:p>
            <a:fld id="{9B3837E5-4845-4DE6-AF9C-7C9E9E825B52}" type="datetime1">
              <a:rPr lang="nb-NO" smtClean="0"/>
              <a:t>07.01.2025</a:t>
            </a:fld>
            <a:endParaRPr lang="nb-NO"/>
          </a:p>
        </p:txBody>
      </p:sp>
      <p:sp>
        <p:nvSpPr>
          <p:cNvPr id="4" name="Plassholder for bunntekst 3">
            <a:extLst>
              <a:ext uri="{FF2B5EF4-FFF2-40B4-BE49-F238E27FC236}">
                <a16:creationId xmlns:a16="http://schemas.microsoft.com/office/drawing/2014/main" id="{0886F3F6-CEA2-48FD-8B6D-5F883D184A5F}"/>
              </a:ext>
            </a:extLst>
          </p:cNvPr>
          <p:cNvSpPr>
            <a:spLocks noGrp="1"/>
          </p:cNvSpPr>
          <p:nvPr>
            <p:ph type="ftr" sz="quarter" idx="11"/>
          </p:nvPr>
        </p:nvSpPr>
        <p:spPr/>
        <p:txBody>
          <a:bodyPr/>
          <a:lstStyle/>
          <a:p>
            <a:r>
              <a:rPr lang="nb-NO"/>
              <a:t>aLæringsmiljøsenteret</a:t>
            </a:r>
          </a:p>
        </p:txBody>
      </p:sp>
      <p:sp>
        <p:nvSpPr>
          <p:cNvPr id="5" name="Plassholder for lysbildenummer 4">
            <a:extLst>
              <a:ext uri="{FF2B5EF4-FFF2-40B4-BE49-F238E27FC236}">
                <a16:creationId xmlns:a16="http://schemas.microsoft.com/office/drawing/2014/main" id="{418C96DD-36C5-44EC-859F-33B616D6BC3A}"/>
              </a:ext>
            </a:extLst>
          </p:cNvPr>
          <p:cNvSpPr>
            <a:spLocks noGrp="1"/>
          </p:cNvSpPr>
          <p:nvPr>
            <p:ph type="sldNum" sz="quarter" idx="12"/>
          </p:nvPr>
        </p:nvSpPr>
        <p:spPr/>
        <p:txBody>
          <a:bodyPr/>
          <a:lstStyle/>
          <a:p>
            <a:fld id="{D9251859-D482-4999-9895-34F662495B85}" type="slidenum">
              <a:rPr lang="nb-NO" smtClean="0"/>
              <a:t>‹#›</a:t>
            </a:fld>
            <a:endParaRPr lang="nb-NO"/>
          </a:p>
        </p:txBody>
      </p:sp>
    </p:spTree>
    <p:extLst>
      <p:ext uri="{BB962C8B-B14F-4D97-AF65-F5344CB8AC3E}">
        <p14:creationId xmlns:p14="http://schemas.microsoft.com/office/powerpoint/2010/main" val="1591981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7BD8E26-7A0F-4D42-B0E0-0F997F62347D}"/>
              </a:ext>
            </a:extLst>
          </p:cNvPr>
          <p:cNvSpPr>
            <a:spLocks noGrp="1"/>
          </p:cNvSpPr>
          <p:nvPr>
            <p:ph type="dt" sz="half" idx="10"/>
          </p:nvPr>
        </p:nvSpPr>
        <p:spPr/>
        <p:txBody>
          <a:bodyPr/>
          <a:lstStyle/>
          <a:p>
            <a:fld id="{00BED8CD-65A6-488B-AF65-DE59F23B9FDE}" type="datetime1">
              <a:rPr lang="nb-NO" smtClean="0"/>
              <a:t>07.01.2025</a:t>
            </a:fld>
            <a:endParaRPr lang="nb-NO"/>
          </a:p>
        </p:txBody>
      </p:sp>
      <p:sp>
        <p:nvSpPr>
          <p:cNvPr id="3" name="Plassholder for bunntekst 2">
            <a:extLst>
              <a:ext uri="{FF2B5EF4-FFF2-40B4-BE49-F238E27FC236}">
                <a16:creationId xmlns:a16="http://schemas.microsoft.com/office/drawing/2014/main" id="{D5A33693-9D83-40F5-8281-98AE303F7068}"/>
              </a:ext>
            </a:extLst>
          </p:cNvPr>
          <p:cNvSpPr>
            <a:spLocks noGrp="1"/>
          </p:cNvSpPr>
          <p:nvPr>
            <p:ph type="ftr" sz="quarter" idx="11"/>
          </p:nvPr>
        </p:nvSpPr>
        <p:spPr/>
        <p:txBody>
          <a:bodyPr/>
          <a:lstStyle/>
          <a:p>
            <a:r>
              <a:rPr lang="nb-NO"/>
              <a:t>aLæringsmiljøsenteret</a:t>
            </a:r>
          </a:p>
        </p:txBody>
      </p:sp>
      <p:sp>
        <p:nvSpPr>
          <p:cNvPr id="4" name="Plassholder for lysbildenummer 3">
            <a:extLst>
              <a:ext uri="{FF2B5EF4-FFF2-40B4-BE49-F238E27FC236}">
                <a16:creationId xmlns:a16="http://schemas.microsoft.com/office/drawing/2014/main" id="{5ACB8B2F-1727-488C-BF55-F30BAAB79539}"/>
              </a:ext>
            </a:extLst>
          </p:cNvPr>
          <p:cNvSpPr>
            <a:spLocks noGrp="1"/>
          </p:cNvSpPr>
          <p:nvPr>
            <p:ph type="sldNum" sz="quarter" idx="12"/>
          </p:nvPr>
        </p:nvSpPr>
        <p:spPr/>
        <p:txBody>
          <a:bodyPr/>
          <a:lstStyle/>
          <a:p>
            <a:fld id="{D9251859-D482-4999-9895-34F662495B85}" type="slidenum">
              <a:rPr lang="nb-NO" smtClean="0"/>
              <a:t>‹#›</a:t>
            </a:fld>
            <a:endParaRPr lang="nb-NO"/>
          </a:p>
        </p:txBody>
      </p:sp>
    </p:spTree>
    <p:extLst>
      <p:ext uri="{BB962C8B-B14F-4D97-AF65-F5344CB8AC3E}">
        <p14:creationId xmlns:p14="http://schemas.microsoft.com/office/powerpoint/2010/main" val="568093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EAEB7E-EB08-4F07-8208-79E748FEF4F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4972F080-8068-4C13-A20E-90B775DDF1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CF22F9A0-EF84-41C5-B182-BBA576ACED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463442A0-7784-41C5-A24B-69631F21DAB7}"/>
              </a:ext>
            </a:extLst>
          </p:cNvPr>
          <p:cNvSpPr>
            <a:spLocks noGrp="1"/>
          </p:cNvSpPr>
          <p:nvPr>
            <p:ph type="dt" sz="half" idx="10"/>
          </p:nvPr>
        </p:nvSpPr>
        <p:spPr/>
        <p:txBody>
          <a:bodyPr/>
          <a:lstStyle/>
          <a:p>
            <a:fld id="{32C43D1C-00CB-49FD-AB7D-7A25414B2DEC}" type="datetime1">
              <a:rPr lang="nb-NO" smtClean="0"/>
              <a:t>07.01.2025</a:t>
            </a:fld>
            <a:endParaRPr lang="nb-NO"/>
          </a:p>
        </p:txBody>
      </p:sp>
      <p:sp>
        <p:nvSpPr>
          <p:cNvPr id="6" name="Plassholder for bunntekst 5">
            <a:extLst>
              <a:ext uri="{FF2B5EF4-FFF2-40B4-BE49-F238E27FC236}">
                <a16:creationId xmlns:a16="http://schemas.microsoft.com/office/drawing/2014/main" id="{AB28BCED-54E0-4FE2-9283-86EBFD96B4F8}"/>
              </a:ext>
            </a:extLst>
          </p:cNvPr>
          <p:cNvSpPr>
            <a:spLocks noGrp="1"/>
          </p:cNvSpPr>
          <p:nvPr>
            <p:ph type="ftr" sz="quarter" idx="11"/>
          </p:nvPr>
        </p:nvSpPr>
        <p:spPr/>
        <p:txBody>
          <a:bodyPr/>
          <a:lstStyle/>
          <a:p>
            <a:r>
              <a:rPr lang="nb-NO"/>
              <a:t>aLæringsmiljøsenteret</a:t>
            </a:r>
          </a:p>
        </p:txBody>
      </p:sp>
      <p:sp>
        <p:nvSpPr>
          <p:cNvPr id="7" name="Plassholder for lysbildenummer 6">
            <a:extLst>
              <a:ext uri="{FF2B5EF4-FFF2-40B4-BE49-F238E27FC236}">
                <a16:creationId xmlns:a16="http://schemas.microsoft.com/office/drawing/2014/main" id="{A367063A-7188-4AEE-9C79-2FA05B3D39E3}"/>
              </a:ext>
            </a:extLst>
          </p:cNvPr>
          <p:cNvSpPr>
            <a:spLocks noGrp="1"/>
          </p:cNvSpPr>
          <p:nvPr>
            <p:ph type="sldNum" sz="quarter" idx="12"/>
          </p:nvPr>
        </p:nvSpPr>
        <p:spPr/>
        <p:txBody>
          <a:bodyPr/>
          <a:lstStyle/>
          <a:p>
            <a:fld id="{D9251859-D482-4999-9895-34F662495B85}" type="slidenum">
              <a:rPr lang="nb-NO" smtClean="0"/>
              <a:t>‹#›</a:t>
            </a:fld>
            <a:endParaRPr lang="nb-NO"/>
          </a:p>
        </p:txBody>
      </p:sp>
    </p:spTree>
    <p:extLst>
      <p:ext uri="{BB962C8B-B14F-4D97-AF65-F5344CB8AC3E}">
        <p14:creationId xmlns:p14="http://schemas.microsoft.com/office/powerpoint/2010/main" val="279141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D31D28-A7AC-481B-A3FC-8E03CA6ECDE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A0AD464C-6AA2-4A54-932D-B3FEDECA7A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53BF0800-EF11-4EC2-A6F4-EE1767C1E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87C45A3-41E8-416F-9915-CBC00C8865F3}"/>
              </a:ext>
            </a:extLst>
          </p:cNvPr>
          <p:cNvSpPr>
            <a:spLocks noGrp="1"/>
          </p:cNvSpPr>
          <p:nvPr>
            <p:ph type="dt" sz="half" idx="10"/>
          </p:nvPr>
        </p:nvSpPr>
        <p:spPr/>
        <p:txBody>
          <a:bodyPr/>
          <a:lstStyle/>
          <a:p>
            <a:fld id="{BBDEEA90-EE6F-4EDD-9C9B-909B56944FCC}" type="datetime1">
              <a:rPr lang="nb-NO" smtClean="0"/>
              <a:t>07.01.2025</a:t>
            </a:fld>
            <a:endParaRPr lang="nb-NO"/>
          </a:p>
        </p:txBody>
      </p:sp>
      <p:sp>
        <p:nvSpPr>
          <p:cNvPr id="6" name="Plassholder for bunntekst 5">
            <a:extLst>
              <a:ext uri="{FF2B5EF4-FFF2-40B4-BE49-F238E27FC236}">
                <a16:creationId xmlns:a16="http://schemas.microsoft.com/office/drawing/2014/main" id="{3F48FE65-51A0-4DB8-A11C-B0EF771BB5F3}"/>
              </a:ext>
            </a:extLst>
          </p:cNvPr>
          <p:cNvSpPr>
            <a:spLocks noGrp="1"/>
          </p:cNvSpPr>
          <p:nvPr>
            <p:ph type="ftr" sz="quarter" idx="11"/>
          </p:nvPr>
        </p:nvSpPr>
        <p:spPr/>
        <p:txBody>
          <a:bodyPr/>
          <a:lstStyle/>
          <a:p>
            <a:r>
              <a:rPr lang="nb-NO"/>
              <a:t>aLæringsmiljøsenteret</a:t>
            </a:r>
          </a:p>
        </p:txBody>
      </p:sp>
      <p:sp>
        <p:nvSpPr>
          <p:cNvPr id="7" name="Plassholder for lysbildenummer 6">
            <a:extLst>
              <a:ext uri="{FF2B5EF4-FFF2-40B4-BE49-F238E27FC236}">
                <a16:creationId xmlns:a16="http://schemas.microsoft.com/office/drawing/2014/main" id="{37A55BBE-7A17-42A1-8F68-DB8B34170628}"/>
              </a:ext>
            </a:extLst>
          </p:cNvPr>
          <p:cNvSpPr>
            <a:spLocks noGrp="1"/>
          </p:cNvSpPr>
          <p:nvPr>
            <p:ph type="sldNum" sz="quarter" idx="12"/>
          </p:nvPr>
        </p:nvSpPr>
        <p:spPr/>
        <p:txBody>
          <a:bodyPr/>
          <a:lstStyle/>
          <a:p>
            <a:fld id="{D9251859-D482-4999-9895-34F662495B85}" type="slidenum">
              <a:rPr lang="nb-NO" smtClean="0"/>
              <a:t>‹#›</a:t>
            </a:fld>
            <a:endParaRPr lang="nb-NO"/>
          </a:p>
        </p:txBody>
      </p:sp>
    </p:spTree>
    <p:extLst>
      <p:ext uri="{BB962C8B-B14F-4D97-AF65-F5344CB8AC3E}">
        <p14:creationId xmlns:p14="http://schemas.microsoft.com/office/powerpoint/2010/main" val="401161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C4C6AE07-AE0A-4D92-B1FB-86E37D8CF5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169D0BC8-AB99-4C4C-AAD2-6E31EEEA23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79C8503-DD0E-4C63-B796-9766DE14F3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1BF71-B0D3-4889-9A28-2D4CFAB0AC8F}" type="datetime1">
              <a:rPr lang="nb-NO" smtClean="0"/>
              <a:t>07.01.2025</a:t>
            </a:fld>
            <a:endParaRPr lang="nb-NO"/>
          </a:p>
        </p:txBody>
      </p:sp>
      <p:sp>
        <p:nvSpPr>
          <p:cNvPr id="5" name="Plassholder for bunntekst 4">
            <a:extLst>
              <a:ext uri="{FF2B5EF4-FFF2-40B4-BE49-F238E27FC236}">
                <a16:creationId xmlns:a16="http://schemas.microsoft.com/office/drawing/2014/main" id="{F7AF048B-542A-4B11-A6B4-376774E85A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aLæringsmiljøsenteret</a:t>
            </a:r>
          </a:p>
        </p:txBody>
      </p:sp>
      <p:sp>
        <p:nvSpPr>
          <p:cNvPr id="6" name="Plassholder for lysbildenummer 5">
            <a:extLst>
              <a:ext uri="{FF2B5EF4-FFF2-40B4-BE49-F238E27FC236}">
                <a16:creationId xmlns:a16="http://schemas.microsoft.com/office/drawing/2014/main" id="{1D2D86AB-76E0-4B38-888E-B90E9A9D56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51859-D482-4999-9895-34F662495B85}" type="slidenum">
              <a:rPr lang="nb-NO" smtClean="0"/>
              <a:t>‹#›</a:t>
            </a:fld>
            <a:endParaRPr lang="nb-NO"/>
          </a:p>
        </p:txBody>
      </p:sp>
    </p:spTree>
    <p:extLst>
      <p:ext uri="{BB962C8B-B14F-4D97-AF65-F5344CB8AC3E}">
        <p14:creationId xmlns:p14="http://schemas.microsoft.com/office/powerpoint/2010/main" val="3478469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vimeo.com/537703098/61dc8f95e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8.uis.no/fag/ROBUST/lyd/Pusteanker_ved_nese.m4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Bilde 8">
            <a:extLst>
              <a:ext uri="{FF2B5EF4-FFF2-40B4-BE49-F238E27FC236}">
                <a16:creationId xmlns:a16="http://schemas.microsoft.com/office/drawing/2014/main" id="{CAE99030-F78C-4D21-A5E7-53596126402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5309" y="2080771"/>
            <a:ext cx="2783180" cy="1787884"/>
          </a:xfrm>
          <a:prstGeom prst="rect">
            <a:avLst/>
          </a:prstGeom>
        </p:spPr>
      </p:pic>
      <p:pic>
        <p:nvPicPr>
          <p:cNvPr id="13" name="Bilde 12">
            <a:extLst>
              <a:ext uri="{FF2B5EF4-FFF2-40B4-BE49-F238E27FC236}">
                <a16:creationId xmlns:a16="http://schemas.microsoft.com/office/drawing/2014/main" id="{E1B26EBD-4417-44FC-9A1C-CC2ED625C63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96000" y="1639967"/>
            <a:ext cx="5292343" cy="3578065"/>
          </a:xfrm>
          <a:prstGeom prst="rect">
            <a:avLst/>
          </a:prstGeom>
        </p:spPr>
      </p:pic>
      <p:sp>
        <p:nvSpPr>
          <p:cNvPr id="15" name="TekstSylinder 14">
            <a:extLst>
              <a:ext uri="{FF2B5EF4-FFF2-40B4-BE49-F238E27FC236}">
                <a16:creationId xmlns:a16="http://schemas.microsoft.com/office/drawing/2014/main" id="{5B2A54B9-B152-4FE2-8C30-09D7E3866E6F}"/>
              </a:ext>
            </a:extLst>
          </p:cNvPr>
          <p:cNvSpPr txBox="1"/>
          <p:nvPr/>
        </p:nvSpPr>
        <p:spPr>
          <a:xfrm>
            <a:off x="5900717" y="5442781"/>
            <a:ext cx="529234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prstClr val="white"/>
                </a:solidFill>
                <a:effectLst/>
                <a:uLnTx/>
                <a:uFillTx/>
                <a:latin typeface="Cavolini" panose="020B0502040204020203" pitchFamily="66" charset="0"/>
                <a:ea typeface="+mn-ea"/>
                <a:cs typeface="Cavolini" panose="020B0502040204020203" pitchFamily="66" charset="0"/>
              </a:rPr>
              <a:t>Oppmerksomhetstrening</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b="1" dirty="0">
                <a:solidFill>
                  <a:prstClr val="white"/>
                </a:solidFill>
                <a:latin typeface="Cavolini" panose="020B0502040204020203" pitchFamily="66" charset="0"/>
                <a:cs typeface="Cavolini" panose="020B0502040204020203" pitchFamily="66" charset="0"/>
              </a:rPr>
              <a:t>Time 1: Stressmestring og mental trening</a:t>
            </a:r>
            <a:endParaRPr kumimoji="0" lang="nb-NO" sz="1800" b="1" i="0" u="none" strike="noStrike" kern="1200" cap="none" spc="0" normalizeH="0" baseline="0" noProof="0" dirty="0">
              <a:ln>
                <a:noFill/>
              </a:ln>
              <a:solidFill>
                <a:prstClr val="white"/>
              </a:solidFill>
              <a:effectLst/>
              <a:uLnTx/>
              <a:uFillTx/>
              <a:latin typeface="Cavolini" panose="020B0502040204020203" pitchFamily="66" charset="0"/>
              <a:ea typeface="+mn-ea"/>
              <a:cs typeface="Cavolini" panose="020B0502040204020203" pitchFamily="66" charset="0"/>
            </a:endParaRPr>
          </a:p>
        </p:txBody>
      </p:sp>
      <p:sp>
        <p:nvSpPr>
          <p:cNvPr id="20" name="TekstSylinder 19">
            <a:extLst>
              <a:ext uri="{FF2B5EF4-FFF2-40B4-BE49-F238E27FC236}">
                <a16:creationId xmlns:a16="http://schemas.microsoft.com/office/drawing/2014/main" id="{5FA24A2B-2AC6-4C3D-B194-B3533A094B9C}"/>
              </a:ext>
            </a:extLst>
          </p:cNvPr>
          <p:cNvSpPr txBox="1"/>
          <p:nvPr/>
        </p:nvSpPr>
        <p:spPr>
          <a:xfrm>
            <a:off x="152400" y="6508750"/>
            <a:ext cx="341339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1CADE4">
                    <a:lumMod val="75000"/>
                  </a:srgbClr>
                </a:solidFill>
                <a:effectLst/>
                <a:uLnTx/>
                <a:uFillTx/>
                <a:latin typeface="Cavolini" panose="03000502040302020204" pitchFamily="66" charset="0"/>
                <a:ea typeface="+mn-ea"/>
                <a:cs typeface="Cavolini" panose="03000502040302020204" pitchFamily="66" charset="0"/>
              </a:rPr>
              <a:t>©Læringsmiljøsenteret</a:t>
            </a:r>
          </a:p>
        </p:txBody>
      </p:sp>
    </p:spTree>
    <p:extLst>
      <p:ext uri="{BB962C8B-B14F-4D97-AF65-F5344CB8AC3E}">
        <p14:creationId xmlns:p14="http://schemas.microsoft.com/office/powerpoint/2010/main" val="3475646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A253D556-915A-41AF-8EA4-07001F9CD4AD}"/>
              </a:ext>
            </a:extLst>
          </p:cNvPr>
          <p:cNvSpPr>
            <a:spLocks noGrp="1"/>
          </p:cNvSpPr>
          <p:nvPr>
            <p:ph type="title"/>
          </p:nvPr>
        </p:nvSpPr>
        <p:spPr/>
        <p:txBody>
          <a:bodyPr/>
          <a:lstStyle/>
          <a:p>
            <a:r>
              <a:rPr lang="nb-NO" dirty="0">
                <a:latin typeface="Cavolini" panose="03000502040302020204" pitchFamily="66" charset="0"/>
                <a:cs typeface="Cavolini" panose="03000502040302020204" pitchFamily="66" charset="0"/>
              </a:rPr>
              <a:t>Oppgaver til neste gang</a:t>
            </a:r>
          </a:p>
        </p:txBody>
      </p:sp>
      <p:sp>
        <p:nvSpPr>
          <p:cNvPr id="8" name="Plassholder for innhold 7">
            <a:extLst>
              <a:ext uri="{FF2B5EF4-FFF2-40B4-BE49-F238E27FC236}">
                <a16:creationId xmlns:a16="http://schemas.microsoft.com/office/drawing/2014/main" id="{2B9CF6DE-26A1-4569-B6DE-ED3005C296B0}"/>
              </a:ext>
            </a:extLst>
          </p:cNvPr>
          <p:cNvSpPr>
            <a:spLocks noGrp="1"/>
          </p:cNvSpPr>
          <p:nvPr>
            <p:ph idx="1"/>
          </p:nvPr>
        </p:nvSpPr>
        <p:spPr/>
        <p:txBody>
          <a:bodyPr>
            <a:normAutofit/>
          </a:bodyPr>
          <a:lstStyle/>
          <a:p>
            <a:r>
              <a:rPr lang="nb-NO" dirty="0">
                <a:latin typeface="Cavolini" panose="03000502040302020204" pitchFamily="66" charset="0"/>
                <a:cs typeface="Cavolini" panose="03000502040302020204" pitchFamily="66" charset="0"/>
              </a:rPr>
              <a:t>Prøv ut:</a:t>
            </a:r>
          </a:p>
          <a:p>
            <a:pPr lvl="1"/>
            <a:r>
              <a:rPr lang="nb-NO" dirty="0">
                <a:latin typeface="Cavolini" panose="03000502040302020204" pitchFamily="66" charset="0"/>
                <a:cs typeface="Cavolini" panose="03000502040302020204" pitchFamily="66" charset="0"/>
              </a:rPr>
              <a:t>Prøv ut øvelsen «pusteanker ved nesen» i ROBUST-appen minst </a:t>
            </a:r>
            <a:r>
              <a:rPr lang="nb-NO" sz="2000" dirty="0">
                <a:latin typeface="Cavolini" panose="03000502040302020204" pitchFamily="66" charset="0"/>
                <a:cs typeface="Cavolini" panose="03000502040302020204" pitchFamily="66" charset="0"/>
              </a:rPr>
              <a:t>én gang</a:t>
            </a:r>
          </a:p>
          <a:p>
            <a:endParaRPr lang="nb-NO" dirty="0">
              <a:latin typeface="Cavolini" panose="03000502040302020204" pitchFamily="66" charset="0"/>
              <a:cs typeface="Cavolini" panose="03000502040302020204" pitchFamily="66" charset="0"/>
            </a:endParaRPr>
          </a:p>
          <a:p>
            <a:r>
              <a:rPr lang="nb-NO" dirty="0">
                <a:latin typeface="Cavolini" panose="03000502040302020204" pitchFamily="66" charset="0"/>
                <a:cs typeface="Cavolini" panose="03000502040302020204" pitchFamily="66" charset="0"/>
              </a:rPr>
              <a:t>Gjør følgende:</a:t>
            </a:r>
          </a:p>
          <a:p>
            <a:pPr lvl="1"/>
            <a:r>
              <a:rPr lang="nb-NO" dirty="0">
                <a:latin typeface="Cavolini" panose="03000502040302020204" pitchFamily="66" charset="0"/>
                <a:cs typeface="Cavolini" panose="03000502040302020204" pitchFamily="66" charset="0"/>
              </a:rPr>
              <a:t>Velg ut to–tre skolefag eller timer i løpet av den neste uken hvor du prøver ut pusteteknikken du har lært</a:t>
            </a:r>
          </a:p>
          <a:p>
            <a:endParaRPr lang="nb-NO" dirty="0">
              <a:latin typeface="Cavolini" panose="03000502040302020204" pitchFamily="66" charset="0"/>
              <a:cs typeface="Cavolini" panose="03000502040302020204" pitchFamily="66" charset="0"/>
            </a:endParaRPr>
          </a:p>
          <a:p>
            <a:endParaRPr lang="nb-NO" dirty="0">
              <a:latin typeface="Cavolini" panose="03000502040302020204" pitchFamily="66" charset="0"/>
              <a:cs typeface="Cavolini" panose="03000502040302020204" pitchFamily="66" charset="0"/>
            </a:endParaRPr>
          </a:p>
          <a:p>
            <a:pPr marL="0" indent="0">
              <a:buNone/>
            </a:pPr>
            <a:endParaRPr lang="nb-NO" dirty="0">
              <a:latin typeface="Cavolini" panose="03000502040302020204" pitchFamily="66" charset="0"/>
              <a:cs typeface="Cavolini" panose="03000502040302020204" pitchFamily="66" charset="0"/>
            </a:endParaRPr>
          </a:p>
          <a:p>
            <a:pPr marL="0" indent="0">
              <a:buNone/>
            </a:pPr>
            <a:endParaRPr lang="nb-NO" dirty="0">
              <a:latin typeface="Cavolini" panose="03000502040302020204" pitchFamily="66" charset="0"/>
              <a:cs typeface="Cavolini" panose="03000502040302020204" pitchFamily="66" charset="0"/>
            </a:endParaRPr>
          </a:p>
        </p:txBody>
      </p:sp>
      <p:sp>
        <p:nvSpPr>
          <p:cNvPr id="10" name="TekstSylinder 9">
            <a:extLst>
              <a:ext uri="{FF2B5EF4-FFF2-40B4-BE49-F238E27FC236}">
                <a16:creationId xmlns:a16="http://schemas.microsoft.com/office/drawing/2014/main" id="{C0B2C520-71B2-4521-8128-6F0EA2D9DF53}"/>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pic>
        <p:nvPicPr>
          <p:cNvPr id="6" name="Bilde 5">
            <a:extLst>
              <a:ext uri="{FF2B5EF4-FFF2-40B4-BE49-F238E27FC236}">
                <a16:creationId xmlns:a16="http://schemas.microsoft.com/office/drawing/2014/main" id="{FF28C812-A861-454D-A9F2-4FF0CD0A4FFA}"/>
              </a:ext>
            </a:extLst>
          </p:cNvPr>
          <p:cNvPicPr>
            <a:picLocks noChangeAspect="1"/>
          </p:cNvPicPr>
          <p:nvPr/>
        </p:nvPicPr>
        <p:blipFill>
          <a:blip r:embed="rId3">
            <a:extLst>
              <a:ext uri="{28A0092B-C50C-407E-A947-70E740481C1C}">
                <a14:useLocalDpi xmlns:a14="http://schemas.microsoft.com/office/drawing/2010/main" val="0"/>
              </a:ext>
            </a:extLst>
          </a:blip>
          <a:srcRect t="767" b="767"/>
          <a:stretch/>
        </p:blipFill>
        <p:spPr>
          <a:xfrm>
            <a:off x="10258139" y="176071"/>
            <a:ext cx="1692000" cy="2107399"/>
          </a:xfrm>
          <a:prstGeom prst="rect">
            <a:avLst/>
          </a:prstGeom>
        </p:spPr>
      </p:pic>
      <p:pic>
        <p:nvPicPr>
          <p:cNvPr id="12" name="Bilde 11">
            <a:extLst>
              <a:ext uri="{FF2B5EF4-FFF2-40B4-BE49-F238E27FC236}">
                <a16:creationId xmlns:a16="http://schemas.microsoft.com/office/drawing/2014/main" id="{3D58EBCB-FA48-4A86-8608-AAC3912C9EB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58139" y="5587535"/>
            <a:ext cx="1580935" cy="1185282"/>
          </a:xfrm>
          <a:prstGeom prst="rect">
            <a:avLst/>
          </a:prstGeom>
        </p:spPr>
      </p:pic>
    </p:spTree>
    <p:extLst>
      <p:ext uri="{BB962C8B-B14F-4D97-AF65-F5344CB8AC3E}">
        <p14:creationId xmlns:p14="http://schemas.microsoft.com/office/powerpoint/2010/main" val="653838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5609AC83-4A33-4BF8-A9EE-0C4C082389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58139" y="5587535"/>
            <a:ext cx="1580935" cy="1185282"/>
          </a:xfrm>
          <a:prstGeom prst="rect">
            <a:avLst/>
          </a:prstGeom>
        </p:spPr>
      </p:pic>
      <p:sp>
        <p:nvSpPr>
          <p:cNvPr id="7" name="Tittel 6">
            <a:extLst>
              <a:ext uri="{FF2B5EF4-FFF2-40B4-BE49-F238E27FC236}">
                <a16:creationId xmlns:a16="http://schemas.microsoft.com/office/drawing/2014/main" id="{A253D556-915A-41AF-8EA4-07001F9CD4AD}"/>
              </a:ext>
            </a:extLst>
          </p:cNvPr>
          <p:cNvSpPr>
            <a:spLocks noGrp="1"/>
          </p:cNvSpPr>
          <p:nvPr>
            <p:ph type="title"/>
          </p:nvPr>
        </p:nvSpPr>
        <p:spPr/>
        <p:txBody>
          <a:bodyPr/>
          <a:lstStyle/>
          <a:p>
            <a:r>
              <a:rPr lang="nb-NO" dirty="0">
                <a:latin typeface="Cavolini" panose="03000502040302020204" pitchFamily="66" charset="0"/>
                <a:cs typeface="Cavolini" panose="03000502040302020204" pitchFamily="66" charset="0"/>
              </a:rPr>
              <a:t>Timens tema</a:t>
            </a:r>
          </a:p>
        </p:txBody>
      </p:sp>
      <p:sp>
        <p:nvSpPr>
          <p:cNvPr id="8" name="Plassholder for innhold 7">
            <a:extLst>
              <a:ext uri="{FF2B5EF4-FFF2-40B4-BE49-F238E27FC236}">
                <a16:creationId xmlns:a16="http://schemas.microsoft.com/office/drawing/2014/main" id="{2B9CF6DE-26A1-4569-B6DE-ED3005C296B0}"/>
              </a:ext>
            </a:extLst>
          </p:cNvPr>
          <p:cNvSpPr>
            <a:spLocks noGrp="1"/>
          </p:cNvSpPr>
          <p:nvPr>
            <p:ph idx="1"/>
          </p:nvPr>
        </p:nvSpPr>
        <p:spPr/>
        <p:txBody>
          <a:bodyPr>
            <a:normAutofit fontScale="92500" lnSpcReduction="10000"/>
          </a:bodyPr>
          <a:lstStyle/>
          <a:p>
            <a:r>
              <a:rPr lang="nb-NO" dirty="0">
                <a:latin typeface="Cavolini" panose="03000502040302020204" pitchFamily="66" charset="0"/>
                <a:cs typeface="Cavolini" panose="03000502040302020204" pitchFamily="66" charset="0"/>
              </a:rPr>
              <a:t>Fra forrige tema:</a:t>
            </a:r>
          </a:p>
          <a:p>
            <a:pPr lvl="1"/>
            <a:r>
              <a:rPr lang="nb-NO" dirty="0">
                <a:latin typeface="Cavolini" panose="03000502040302020204" pitchFamily="66" charset="0"/>
                <a:cs typeface="Cavolini" panose="03000502040302020204" pitchFamily="66" charset="0"/>
              </a:rPr>
              <a:t>Gi eksempler på noe dere opplevde som nyttig fra Sosiale relasjoner</a:t>
            </a:r>
          </a:p>
          <a:p>
            <a:endParaRPr lang="nb-NO" dirty="0">
              <a:latin typeface="Cavolini" panose="03000502040302020204" pitchFamily="66" charset="0"/>
              <a:cs typeface="Cavolini" panose="03000502040302020204" pitchFamily="66" charset="0"/>
            </a:endParaRPr>
          </a:p>
          <a:p>
            <a:r>
              <a:rPr lang="nb-NO" dirty="0">
                <a:latin typeface="Cavolini" panose="03000502040302020204" pitchFamily="66" charset="0"/>
                <a:cs typeface="Cavolini" panose="03000502040302020204" pitchFamily="66" charset="0"/>
              </a:rPr>
              <a:t>Til denne timen:</a:t>
            </a:r>
          </a:p>
          <a:p>
            <a:pPr lvl="1"/>
            <a:r>
              <a:rPr lang="nb-NO" dirty="0">
                <a:latin typeface="Cavolini" panose="03000502040302020204" pitchFamily="66" charset="0"/>
                <a:cs typeface="Cavolini" panose="03000502040302020204" pitchFamily="66" charset="0"/>
              </a:rPr>
              <a:t>Gi eksempler på noe fint dere har sagt til andre.</a:t>
            </a:r>
          </a:p>
          <a:p>
            <a:pPr lvl="1"/>
            <a:r>
              <a:rPr lang="nb-NO" dirty="0">
                <a:latin typeface="Cavolini" panose="03000502040302020204" pitchFamily="66" charset="0"/>
                <a:cs typeface="Cavolini" panose="03000502040302020204" pitchFamily="66" charset="0"/>
              </a:rPr>
              <a:t>Hvordan, og hos hvem, har dere søkt sosial støtte?</a:t>
            </a:r>
          </a:p>
          <a:p>
            <a:pPr lvl="1"/>
            <a:r>
              <a:rPr lang="nb-NO" dirty="0">
                <a:latin typeface="Cavolini" panose="03000502040302020204" pitchFamily="66" charset="0"/>
                <a:cs typeface="Cavolini" panose="03000502040302020204" pitchFamily="66" charset="0"/>
              </a:rPr>
              <a:t>Hvordan har dere tatt sosialt ansvar?</a:t>
            </a:r>
          </a:p>
          <a:p>
            <a:endParaRPr lang="nb-NO" dirty="0">
              <a:latin typeface="Cavolini" panose="03000502040302020204" pitchFamily="66" charset="0"/>
              <a:cs typeface="Cavolini" panose="03000502040302020204" pitchFamily="66" charset="0"/>
            </a:endParaRPr>
          </a:p>
          <a:p>
            <a:r>
              <a:rPr lang="nb-NO" dirty="0">
                <a:latin typeface="Cavolini" panose="03000502040302020204" pitchFamily="66" charset="0"/>
                <a:cs typeface="Cavolini" panose="03000502040302020204" pitchFamily="66" charset="0"/>
              </a:rPr>
              <a:t>Tema for timen: Hva er stress, hvordan gjenkjenne det og hvordan trene mentalt på å være her og nå?</a:t>
            </a:r>
          </a:p>
          <a:p>
            <a:endParaRPr lang="nb-NO" dirty="0">
              <a:latin typeface="Cavolini" panose="03000502040302020204" pitchFamily="66" charset="0"/>
              <a:cs typeface="Cavolini" panose="03000502040302020204" pitchFamily="66" charset="0"/>
            </a:endParaRPr>
          </a:p>
          <a:p>
            <a:endParaRPr lang="nb-NO" dirty="0">
              <a:latin typeface="Cavolini" panose="03000502040302020204" pitchFamily="66" charset="0"/>
              <a:cs typeface="Cavolini" panose="03000502040302020204" pitchFamily="66" charset="0"/>
            </a:endParaRPr>
          </a:p>
        </p:txBody>
      </p:sp>
      <p:sp>
        <p:nvSpPr>
          <p:cNvPr id="12" name="TekstSylinder 11">
            <a:extLst>
              <a:ext uri="{FF2B5EF4-FFF2-40B4-BE49-F238E27FC236}">
                <a16:creationId xmlns:a16="http://schemas.microsoft.com/office/drawing/2014/main" id="{4ED386C5-9F1F-4771-AE39-654168EF0087}"/>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spTree>
    <p:extLst>
      <p:ext uri="{BB962C8B-B14F-4D97-AF65-F5344CB8AC3E}">
        <p14:creationId xmlns:p14="http://schemas.microsoft.com/office/powerpoint/2010/main" val="1140805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5609AC83-4A33-4BF8-A9EE-0C4C082389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58139" y="5587535"/>
            <a:ext cx="1580935" cy="1185282"/>
          </a:xfrm>
          <a:prstGeom prst="rect">
            <a:avLst/>
          </a:prstGeom>
        </p:spPr>
      </p:pic>
      <p:sp>
        <p:nvSpPr>
          <p:cNvPr id="7" name="Tittel 6">
            <a:extLst>
              <a:ext uri="{FF2B5EF4-FFF2-40B4-BE49-F238E27FC236}">
                <a16:creationId xmlns:a16="http://schemas.microsoft.com/office/drawing/2014/main" id="{A253D556-915A-41AF-8EA4-07001F9CD4AD}"/>
              </a:ext>
            </a:extLst>
          </p:cNvPr>
          <p:cNvSpPr>
            <a:spLocks noGrp="1"/>
          </p:cNvSpPr>
          <p:nvPr>
            <p:ph type="title"/>
          </p:nvPr>
        </p:nvSpPr>
        <p:spPr/>
        <p:txBody>
          <a:bodyPr/>
          <a:lstStyle/>
          <a:p>
            <a:r>
              <a:rPr lang="nb-NO" dirty="0">
                <a:latin typeface="Cavolini" panose="03000502040302020204" pitchFamily="66" charset="0"/>
                <a:cs typeface="Cavolini" panose="03000502040302020204" pitchFamily="66" charset="0"/>
              </a:rPr>
              <a:t>Oppmerksomhetstrening og stress</a:t>
            </a:r>
          </a:p>
        </p:txBody>
      </p:sp>
      <p:sp>
        <p:nvSpPr>
          <p:cNvPr id="12" name="TekstSylinder 11">
            <a:extLst>
              <a:ext uri="{FF2B5EF4-FFF2-40B4-BE49-F238E27FC236}">
                <a16:creationId xmlns:a16="http://schemas.microsoft.com/office/drawing/2014/main" id="{4ED386C5-9F1F-4771-AE39-654168EF0087}"/>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pic>
        <p:nvPicPr>
          <p:cNvPr id="4" name="Bilde 3">
            <a:hlinkClick r:id="rId4"/>
            <a:extLst>
              <a:ext uri="{FF2B5EF4-FFF2-40B4-BE49-F238E27FC236}">
                <a16:creationId xmlns:a16="http://schemas.microsoft.com/office/drawing/2014/main" id="{41792E4F-CE04-46FF-BAE8-DEE45B2323EE}"/>
              </a:ext>
            </a:extLst>
          </p:cNvPr>
          <p:cNvPicPr>
            <a:picLocks noChangeAspect="1"/>
          </p:cNvPicPr>
          <p:nvPr/>
        </p:nvPicPr>
        <p:blipFill>
          <a:blip r:embed="rId5"/>
          <a:stretch>
            <a:fillRect/>
          </a:stretch>
        </p:blipFill>
        <p:spPr>
          <a:xfrm>
            <a:off x="3413391" y="1916149"/>
            <a:ext cx="4530725" cy="3671386"/>
          </a:xfrm>
          <a:prstGeom prst="rect">
            <a:avLst/>
          </a:prstGeom>
        </p:spPr>
      </p:pic>
    </p:spTree>
    <p:extLst>
      <p:ext uri="{BB962C8B-B14F-4D97-AF65-F5344CB8AC3E}">
        <p14:creationId xmlns:p14="http://schemas.microsoft.com/office/powerpoint/2010/main" val="163080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5609AC83-4A33-4BF8-A9EE-0C4C082389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58139" y="5587535"/>
            <a:ext cx="1580935" cy="1185282"/>
          </a:xfrm>
          <a:prstGeom prst="rect">
            <a:avLst/>
          </a:prstGeom>
        </p:spPr>
      </p:pic>
      <p:sp>
        <p:nvSpPr>
          <p:cNvPr id="12" name="TekstSylinder 11">
            <a:extLst>
              <a:ext uri="{FF2B5EF4-FFF2-40B4-BE49-F238E27FC236}">
                <a16:creationId xmlns:a16="http://schemas.microsoft.com/office/drawing/2014/main" id="{4ED386C5-9F1F-4771-AE39-654168EF0087}"/>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sp>
        <p:nvSpPr>
          <p:cNvPr id="11" name="Tittel 6">
            <a:extLst>
              <a:ext uri="{FF2B5EF4-FFF2-40B4-BE49-F238E27FC236}">
                <a16:creationId xmlns:a16="http://schemas.microsoft.com/office/drawing/2014/main" id="{2CA2CA14-20BB-4772-B3F6-6B0B1F4EBC3D}"/>
              </a:ext>
            </a:extLst>
          </p:cNvPr>
          <p:cNvSpPr>
            <a:spLocks noGrp="1"/>
          </p:cNvSpPr>
          <p:nvPr>
            <p:ph type="title"/>
          </p:nvPr>
        </p:nvSpPr>
        <p:spPr>
          <a:xfrm>
            <a:off x="838200" y="2766218"/>
            <a:ext cx="10515600" cy="1325563"/>
          </a:xfrm>
        </p:spPr>
        <p:txBody>
          <a:bodyPr/>
          <a:lstStyle/>
          <a:p>
            <a:pPr algn="ctr"/>
            <a:r>
              <a:rPr lang="nb-NO" dirty="0">
                <a:latin typeface="Cavolini" panose="03000502040302020204" pitchFamily="66" charset="0"/>
                <a:cs typeface="Cavolini" panose="03000502040302020204" pitchFamily="66" charset="0"/>
              </a:rPr>
              <a:t>Hva er stress?</a:t>
            </a:r>
          </a:p>
        </p:txBody>
      </p:sp>
    </p:spTree>
    <p:extLst>
      <p:ext uri="{BB962C8B-B14F-4D97-AF65-F5344CB8AC3E}">
        <p14:creationId xmlns:p14="http://schemas.microsoft.com/office/powerpoint/2010/main" val="3339849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5609AC83-4A33-4BF8-A9EE-0C4C082389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58139" y="5587535"/>
            <a:ext cx="1580935" cy="1185282"/>
          </a:xfrm>
          <a:prstGeom prst="rect">
            <a:avLst/>
          </a:prstGeom>
        </p:spPr>
      </p:pic>
      <p:sp>
        <p:nvSpPr>
          <p:cNvPr id="7" name="Tittel 6">
            <a:extLst>
              <a:ext uri="{FF2B5EF4-FFF2-40B4-BE49-F238E27FC236}">
                <a16:creationId xmlns:a16="http://schemas.microsoft.com/office/drawing/2014/main" id="{A253D556-915A-41AF-8EA4-07001F9CD4AD}"/>
              </a:ext>
            </a:extLst>
          </p:cNvPr>
          <p:cNvSpPr>
            <a:spLocks noGrp="1"/>
          </p:cNvSpPr>
          <p:nvPr>
            <p:ph type="title"/>
          </p:nvPr>
        </p:nvSpPr>
        <p:spPr/>
        <p:txBody>
          <a:bodyPr/>
          <a:lstStyle/>
          <a:p>
            <a:r>
              <a:rPr lang="nb-NO" dirty="0">
                <a:latin typeface="Cavolini" panose="03000502040302020204" pitchFamily="66" charset="0"/>
                <a:cs typeface="Cavolini" panose="03000502040302020204" pitchFamily="66" charset="0"/>
              </a:rPr>
              <a:t>Jon fra Sola</a:t>
            </a:r>
          </a:p>
        </p:txBody>
      </p:sp>
      <p:sp>
        <p:nvSpPr>
          <p:cNvPr id="8" name="Plassholder for innhold 7">
            <a:extLst>
              <a:ext uri="{FF2B5EF4-FFF2-40B4-BE49-F238E27FC236}">
                <a16:creationId xmlns:a16="http://schemas.microsoft.com/office/drawing/2014/main" id="{2B9CF6DE-26A1-4569-B6DE-ED3005C296B0}"/>
              </a:ext>
            </a:extLst>
          </p:cNvPr>
          <p:cNvSpPr>
            <a:spLocks noGrp="1"/>
          </p:cNvSpPr>
          <p:nvPr>
            <p:ph idx="1"/>
          </p:nvPr>
        </p:nvSpPr>
        <p:spPr/>
        <p:txBody>
          <a:bodyPr>
            <a:normAutofit fontScale="92500" lnSpcReduction="20000"/>
          </a:bodyPr>
          <a:lstStyle/>
          <a:p>
            <a:r>
              <a:rPr lang="nb-NO" dirty="0">
                <a:latin typeface="Cavolini" panose="03000502040302020204" pitchFamily="66" charset="0"/>
                <a:cs typeface="Cavolini" panose="03000502040302020204" pitchFamily="66" charset="0"/>
              </a:rPr>
              <a:t>Hvilke utfordringer har Jon i livet sitt?</a:t>
            </a:r>
          </a:p>
          <a:p>
            <a:pPr lvl="1"/>
            <a:r>
              <a:rPr lang="nb-NO" dirty="0">
                <a:latin typeface="Cavolini" panose="03000502040302020204" pitchFamily="66" charset="0"/>
                <a:cs typeface="Cavolini" panose="03000502040302020204" pitchFamily="66" charset="0"/>
              </a:rPr>
              <a:t>Hvorfor er det akkurat dette Jon opplever</a:t>
            </a:r>
            <a:br>
              <a:rPr lang="nb-NO" dirty="0">
                <a:latin typeface="Cavolini" panose="03000502040302020204" pitchFamily="66" charset="0"/>
                <a:cs typeface="Cavolini" panose="03000502040302020204" pitchFamily="66" charset="0"/>
              </a:rPr>
            </a:br>
            <a:r>
              <a:rPr lang="nb-NO" dirty="0">
                <a:latin typeface="Cavolini" panose="03000502040302020204" pitchFamily="66" charset="0"/>
                <a:cs typeface="Cavolini" panose="03000502040302020204" pitchFamily="66" charset="0"/>
              </a:rPr>
              <a:t>som utfordrende?</a:t>
            </a:r>
          </a:p>
          <a:p>
            <a:endParaRPr lang="nb-NO" dirty="0">
              <a:latin typeface="Cavolini" panose="03000502040302020204" pitchFamily="66" charset="0"/>
              <a:cs typeface="Cavolini" panose="03000502040302020204" pitchFamily="66" charset="0"/>
            </a:endParaRPr>
          </a:p>
          <a:p>
            <a:r>
              <a:rPr lang="nb-NO" dirty="0">
                <a:latin typeface="Cavolini" panose="03000502040302020204" pitchFamily="66" charset="0"/>
                <a:cs typeface="Cavolini" panose="03000502040302020204" pitchFamily="66" charset="0"/>
              </a:rPr>
              <a:t>Vil alle oppleve de samme tingene som utfordrende?</a:t>
            </a:r>
          </a:p>
          <a:p>
            <a:pPr lvl="1"/>
            <a:r>
              <a:rPr lang="nb-NO" dirty="0">
                <a:latin typeface="Cavolini" panose="03000502040302020204" pitchFamily="66" charset="0"/>
                <a:cs typeface="Cavolini" panose="03000502040302020204" pitchFamily="66" charset="0"/>
              </a:rPr>
              <a:t>Hva kan være forskjellig?</a:t>
            </a:r>
          </a:p>
          <a:p>
            <a:endParaRPr lang="nb-NO" dirty="0">
              <a:latin typeface="Cavolini" panose="03000502040302020204" pitchFamily="66" charset="0"/>
              <a:cs typeface="Cavolini" panose="03000502040302020204" pitchFamily="66" charset="0"/>
            </a:endParaRPr>
          </a:p>
          <a:p>
            <a:r>
              <a:rPr lang="nb-NO" dirty="0">
                <a:latin typeface="Cavolini" panose="03000502040302020204" pitchFamily="66" charset="0"/>
                <a:cs typeface="Cavolini" panose="03000502040302020204" pitchFamily="66" charset="0"/>
              </a:rPr>
              <a:t>Forsøker Jon på noe vis å takle utfordringene?</a:t>
            </a:r>
          </a:p>
          <a:p>
            <a:pPr lvl="1"/>
            <a:r>
              <a:rPr lang="nb-NO" dirty="0">
                <a:latin typeface="Cavolini" panose="03000502040302020204" pitchFamily="66" charset="0"/>
                <a:cs typeface="Cavolini" panose="03000502040302020204" pitchFamily="66" charset="0"/>
              </a:rPr>
              <a:t>Hvorfor / hvorfor ikke?</a:t>
            </a:r>
          </a:p>
          <a:p>
            <a:endParaRPr lang="nb-NO" dirty="0">
              <a:latin typeface="Cavolini" panose="03000502040302020204" pitchFamily="66" charset="0"/>
              <a:cs typeface="Cavolini" panose="03000502040302020204" pitchFamily="66" charset="0"/>
            </a:endParaRPr>
          </a:p>
          <a:p>
            <a:r>
              <a:rPr lang="nb-NO" dirty="0">
                <a:latin typeface="Cavolini" panose="03000502040302020204" pitchFamily="66" charset="0"/>
                <a:cs typeface="Cavolini" panose="03000502040302020204" pitchFamily="66" charset="0"/>
              </a:rPr>
              <a:t>Hva kan være gode måter for Jon å takle utfordringene på?</a:t>
            </a:r>
          </a:p>
          <a:p>
            <a:endParaRPr lang="nb-NO" dirty="0">
              <a:latin typeface="Cavolini" panose="03000502040302020204" pitchFamily="66" charset="0"/>
              <a:cs typeface="Cavolini" panose="03000502040302020204" pitchFamily="66" charset="0"/>
            </a:endParaRPr>
          </a:p>
          <a:p>
            <a:endParaRPr lang="nb-NO" dirty="0">
              <a:latin typeface="Cavolini" panose="03000502040302020204" pitchFamily="66" charset="0"/>
              <a:cs typeface="Cavolini" panose="03000502040302020204" pitchFamily="66" charset="0"/>
            </a:endParaRPr>
          </a:p>
        </p:txBody>
      </p:sp>
      <p:sp>
        <p:nvSpPr>
          <p:cNvPr id="12" name="TekstSylinder 11">
            <a:extLst>
              <a:ext uri="{FF2B5EF4-FFF2-40B4-BE49-F238E27FC236}">
                <a16:creationId xmlns:a16="http://schemas.microsoft.com/office/drawing/2014/main" id="{4ED386C5-9F1F-4771-AE39-654168EF0087}"/>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pic>
        <p:nvPicPr>
          <p:cNvPr id="2" name="Bilde 1">
            <a:extLst>
              <a:ext uri="{FF2B5EF4-FFF2-40B4-BE49-F238E27FC236}">
                <a16:creationId xmlns:a16="http://schemas.microsoft.com/office/drawing/2014/main" id="{B4AECB0C-4D01-4E22-86B0-4C0172361A4C}"/>
              </a:ext>
            </a:extLst>
          </p:cNvPr>
          <p:cNvPicPr>
            <a:picLocks noChangeAspect="1"/>
          </p:cNvPicPr>
          <p:nvPr/>
        </p:nvPicPr>
        <p:blipFill>
          <a:blip r:embed="rId4"/>
          <a:stretch>
            <a:fillRect/>
          </a:stretch>
        </p:blipFill>
        <p:spPr>
          <a:xfrm>
            <a:off x="9830942" y="85183"/>
            <a:ext cx="2008132" cy="2788920"/>
          </a:xfrm>
          <a:prstGeom prst="rect">
            <a:avLst/>
          </a:prstGeom>
        </p:spPr>
      </p:pic>
    </p:spTree>
    <p:extLst>
      <p:ext uri="{BB962C8B-B14F-4D97-AF65-F5344CB8AC3E}">
        <p14:creationId xmlns:p14="http://schemas.microsoft.com/office/powerpoint/2010/main" val="3281814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5609AC83-4A33-4BF8-A9EE-0C4C082389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58139" y="5587535"/>
            <a:ext cx="1580935" cy="1185282"/>
          </a:xfrm>
          <a:prstGeom prst="rect">
            <a:avLst/>
          </a:prstGeom>
        </p:spPr>
      </p:pic>
      <p:sp>
        <p:nvSpPr>
          <p:cNvPr id="7" name="Tittel 6">
            <a:extLst>
              <a:ext uri="{FF2B5EF4-FFF2-40B4-BE49-F238E27FC236}">
                <a16:creationId xmlns:a16="http://schemas.microsoft.com/office/drawing/2014/main" id="{A253D556-915A-41AF-8EA4-07001F9CD4AD}"/>
              </a:ext>
            </a:extLst>
          </p:cNvPr>
          <p:cNvSpPr>
            <a:spLocks noGrp="1"/>
          </p:cNvSpPr>
          <p:nvPr>
            <p:ph type="title"/>
          </p:nvPr>
        </p:nvSpPr>
        <p:spPr/>
        <p:txBody>
          <a:bodyPr/>
          <a:lstStyle/>
          <a:p>
            <a:r>
              <a:rPr lang="nb-NO" dirty="0">
                <a:latin typeface="Cavolini" panose="03000502040302020204" pitchFamily="66" charset="0"/>
                <a:cs typeface="Cavolini" panose="03000502040302020204" pitchFamily="66" charset="0"/>
              </a:rPr>
              <a:t>Hva er oppmerksomhetstrening?</a:t>
            </a:r>
          </a:p>
        </p:txBody>
      </p:sp>
      <p:sp>
        <p:nvSpPr>
          <p:cNvPr id="8" name="Plassholder for innhold 7">
            <a:extLst>
              <a:ext uri="{FF2B5EF4-FFF2-40B4-BE49-F238E27FC236}">
                <a16:creationId xmlns:a16="http://schemas.microsoft.com/office/drawing/2014/main" id="{2B9CF6DE-26A1-4569-B6DE-ED3005C296B0}"/>
              </a:ext>
            </a:extLst>
          </p:cNvPr>
          <p:cNvSpPr>
            <a:spLocks noGrp="1"/>
          </p:cNvSpPr>
          <p:nvPr>
            <p:ph idx="1"/>
          </p:nvPr>
        </p:nvSpPr>
        <p:spPr/>
        <p:txBody>
          <a:bodyPr>
            <a:normAutofit/>
          </a:bodyPr>
          <a:lstStyle/>
          <a:p>
            <a:r>
              <a:rPr lang="nb-NO" dirty="0">
                <a:latin typeface="Cavolini" panose="03000502040302020204" pitchFamily="66" charset="0"/>
                <a:cs typeface="Cavolini" panose="03000502040302020204" pitchFamily="66" charset="0"/>
              </a:rPr>
              <a:t>Hva er egentlig mental trening?</a:t>
            </a:r>
          </a:p>
          <a:p>
            <a:endParaRPr lang="nb-NO" dirty="0">
              <a:latin typeface="Cavolini" panose="03000502040302020204" pitchFamily="66" charset="0"/>
              <a:cs typeface="Cavolini" panose="03000502040302020204" pitchFamily="66" charset="0"/>
            </a:endParaRPr>
          </a:p>
          <a:p>
            <a:r>
              <a:rPr lang="nb-NO" dirty="0">
                <a:latin typeface="Cavolini" panose="03000502040302020204" pitchFamily="66" charset="0"/>
                <a:cs typeface="Cavolini" panose="03000502040302020204" pitchFamily="66" charset="0"/>
              </a:rPr>
              <a:t>Kan dere tenke dere noen som trener slik mentalt?</a:t>
            </a:r>
          </a:p>
          <a:p>
            <a:endParaRPr lang="nb-NO" dirty="0">
              <a:latin typeface="Cavolini" panose="03000502040302020204" pitchFamily="66" charset="0"/>
              <a:cs typeface="Cavolini" panose="03000502040302020204" pitchFamily="66" charset="0"/>
            </a:endParaRPr>
          </a:p>
          <a:p>
            <a:r>
              <a:rPr lang="nb-NO" dirty="0">
                <a:latin typeface="Cavolini" panose="03000502040302020204" pitchFamily="66" charset="0"/>
                <a:cs typeface="Cavolini" panose="03000502040302020204" pitchFamily="66" charset="0"/>
              </a:rPr>
              <a:t>Hvorfor gjør de det?</a:t>
            </a:r>
          </a:p>
          <a:p>
            <a:endParaRPr lang="nb-NO" dirty="0">
              <a:latin typeface="Cavolini" panose="03000502040302020204" pitchFamily="66" charset="0"/>
              <a:cs typeface="Cavolini" panose="03000502040302020204" pitchFamily="66" charset="0"/>
            </a:endParaRPr>
          </a:p>
          <a:p>
            <a:endParaRPr lang="nb-NO" dirty="0">
              <a:latin typeface="Cavolini" panose="03000502040302020204" pitchFamily="66" charset="0"/>
              <a:cs typeface="Cavolini" panose="03000502040302020204" pitchFamily="66" charset="0"/>
            </a:endParaRPr>
          </a:p>
        </p:txBody>
      </p:sp>
      <p:sp>
        <p:nvSpPr>
          <p:cNvPr id="12" name="TekstSylinder 11">
            <a:extLst>
              <a:ext uri="{FF2B5EF4-FFF2-40B4-BE49-F238E27FC236}">
                <a16:creationId xmlns:a16="http://schemas.microsoft.com/office/drawing/2014/main" id="{4ED386C5-9F1F-4771-AE39-654168EF0087}"/>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spTree>
    <p:extLst>
      <p:ext uri="{BB962C8B-B14F-4D97-AF65-F5344CB8AC3E}">
        <p14:creationId xmlns:p14="http://schemas.microsoft.com/office/powerpoint/2010/main" val="928603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5609AC83-4A33-4BF8-A9EE-0C4C082389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58139" y="5587535"/>
            <a:ext cx="1580935" cy="1185282"/>
          </a:xfrm>
          <a:prstGeom prst="rect">
            <a:avLst/>
          </a:prstGeom>
        </p:spPr>
      </p:pic>
      <p:sp>
        <p:nvSpPr>
          <p:cNvPr id="7" name="Tittel 6">
            <a:extLst>
              <a:ext uri="{FF2B5EF4-FFF2-40B4-BE49-F238E27FC236}">
                <a16:creationId xmlns:a16="http://schemas.microsoft.com/office/drawing/2014/main" id="{A253D556-915A-41AF-8EA4-07001F9CD4AD}"/>
              </a:ext>
            </a:extLst>
          </p:cNvPr>
          <p:cNvSpPr>
            <a:spLocks noGrp="1"/>
          </p:cNvSpPr>
          <p:nvPr>
            <p:ph type="title"/>
          </p:nvPr>
        </p:nvSpPr>
        <p:spPr/>
        <p:txBody>
          <a:bodyPr/>
          <a:lstStyle/>
          <a:p>
            <a:r>
              <a:rPr lang="nb-NO" dirty="0">
                <a:latin typeface="Cavolini" panose="03000502040302020204" pitchFamily="66" charset="0"/>
                <a:cs typeface="Cavolini" panose="03000502040302020204" pitchFamily="66" charset="0"/>
              </a:rPr>
              <a:t>Hvorfor drive mental trening?</a:t>
            </a:r>
          </a:p>
        </p:txBody>
      </p:sp>
      <p:sp>
        <p:nvSpPr>
          <p:cNvPr id="8" name="Plassholder for innhold 7">
            <a:extLst>
              <a:ext uri="{FF2B5EF4-FFF2-40B4-BE49-F238E27FC236}">
                <a16:creationId xmlns:a16="http://schemas.microsoft.com/office/drawing/2014/main" id="{2B9CF6DE-26A1-4569-B6DE-ED3005C296B0}"/>
              </a:ext>
            </a:extLst>
          </p:cNvPr>
          <p:cNvSpPr>
            <a:spLocks noGrp="1"/>
          </p:cNvSpPr>
          <p:nvPr>
            <p:ph idx="1"/>
          </p:nvPr>
        </p:nvSpPr>
        <p:spPr/>
        <p:txBody>
          <a:bodyPr>
            <a:normAutofit/>
          </a:bodyPr>
          <a:lstStyle/>
          <a:p>
            <a:pPr marL="0" indent="0" algn="ctr">
              <a:buNone/>
            </a:pPr>
            <a:r>
              <a:rPr lang="nb-NO" dirty="0">
                <a:latin typeface="Cavolini" panose="03000502040302020204" pitchFamily="66" charset="0"/>
                <a:cs typeface="Cavolini" panose="03000502040302020204" pitchFamily="66" charset="0"/>
              </a:rPr>
              <a:t>Hva kan skje hvis en fotballspiller før et frispark i en farlig posisjon for motstanderne tenker</a:t>
            </a:r>
          </a:p>
          <a:p>
            <a:pPr marL="0" indent="0" algn="ctr">
              <a:buNone/>
            </a:pPr>
            <a:r>
              <a:rPr lang="nb-NO" i="1" dirty="0">
                <a:latin typeface="Cavolini" panose="03000502040302020204" pitchFamily="66" charset="0"/>
                <a:cs typeface="Cavolini" panose="03000502040302020204" pitchFamily="66" charset="0"/>
              </a:rPr>
              <a:t>«nå må jeg skåre, ellers taper vi kampen, og da ryker vi ut av cupen»</a:t>
            </a:r>
          </a:p>
          <a:p>
            <a:pPr marL="0" indent="0" algn="ctr">
              <a:buNone/>
            </a:pPr>
            <a:r>
              <a:rPr lang="nb-NO" dirty="0">
                <a:latin typeface="Cavolini" panose="03000502040302020204" pitchFamily="66" charset="0"/>
                <a:cs typeface="Cavolini" panose="03000502040302020204" pitchFamily="66" charset="0"/>
              </a:rPr>
              <a:t>eller</a:t>
            </a:r>
          </a:p>
          <a:p>
            <a:pPr marL="0" indent="0" algn="ctr">
              <a:buNone/>
            </a:pPr>
            <a:r>
              <a:rPr lang="nb-NO" i="1" dirty="0">
                <a:latin typeface="Cavolini" panose="03000502040302020204" pitchFamily="66" charset="0"/>
                <a:cs typeface="Cavolini" panose="03000502040302020204" pitchFamily="66" charset="0"/>
              </a:rPr>
              <a:t>«jeg husker hvordan jeg sløste bort forrige frispark fra samme posisjon, og da klarte jeg det ikke»?</a:t>
            </a:r>
          </a:p>
          <a:p>
            <a:endParaRPr lang="nb-NO" dirty="0">
              <a:latin typeface="Cavolini" panose="03000502040302020204" pitchFamily="66" charset="0"/>
              <a:cs typeface="Cavolini" panose="03000502040302020204" pitchFamily="66" charset="0"/>
            </a:endParaRPr>
          </a:p>
          <a:p>
            <a:endParaRPr lang="nb-NO" dirty="0">
              <a:latin typeface="Cavolini" panose="03000502040302020204" pitchFamily="66" charset="0"/>
              <a:cs typeface="Cavolini" panose="03000502040302020204" pitchFamily="66" charset="0"/>
            </a:endParaRPr>
          </a:p>
        </p:txBody>
      </p:sp>
      <p:sp>
        <p:nvSpPr>
          <p:cNvPr id="12" name="TekstSylinder 11">
            <a:extLst>
              <a:ext uri="{FF2B5EF4-FFF2-40B4-BE49-F238E27FC236}">
                <a16:creationId xmlns:a16="http://schemas.microsoft.com/office/drawing/2014/main" id="{4ED386C5-9F1F-4771-AE39-654168EF0087}"/>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spTree>
    <p:extLst>
      <p:ext uri="{BB962C8B-B14F-4D97-AF65-F5344CB8AC3E}">
        <p14:creationId xmlns:p14="http://schemas.microsoft.com/office/powerpoint/2010/main" val="2001251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5609AC83-4A33-4BF8-A9EE-0C4C082389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58139" y="5587535"/>
            <a:ext cx="1580935" cy="1185282"/>
          </a:xfrm>
          <a:prstGeom prst="rect">
            <a:avLst/>
          </a:prstGeom>
        </p:spPr>
      </p:pic>
      <p:sp>
        <p:nvSpPr>
          <p:cNvPr id="7" name="Tittel 6">
            <a:extLst>
              <a:ext uri="{FF2B5EF4-FFF2-40B4-BE49-F238E27FC236}">
                <a16:creationId xmlns:a16="http://schemas.microsoft.com/office/drawing/2014/main" id="{A253D556-915A-41AF-8EA4-07001F9CD4AD}"/>
              </a:ext>
            </a:extLst>
          </p:cNvPr>
          <p:cNvSpPr>
            <a:spLocks noGrp="1"/>
          </p:cNvSpPr>
          <p:nvPr>
            <p:ph type="title"/>
          </p:nvPr>
        </p:nvSpPr>
        <p:spPr/>
        <p:txBody>
          <a:bodyPr/>
          <a:lstStyle/>
          <a:p>
            <a:pPr algn="ctr"/>
            <a:r>
              <a:rPr lang="nb-NO" dirty="0">
                <a:latin typeface="Cavolini" panose="03000502040302020204" pitchFamily="66" charset="0"/>
                <a:cs typeface="Cavolini" panose="03000502040302020204" pitchFamily="66" charset="0"/>
              </a:rPr>
              <a:t>Pusteanker ved nesen</a:t>
            </a:r>
          </a:p>
        </p:txBody>
      </p:sp>
      <p:sp>
        <p:nvSpPr>
          <p:cNvPr id="12" name="TekstSylinder 11">
            <a:extLst>
              <a:ext uri="{FF2B5EF4-FFF2-40B4-BE49-F238E27FC236}">
                <a16:creationId xmlns:a16="http://schemas.microsoft.com/office/drawing/2014/main" id="{4ED386C5-9F1F-4771-AE39-654168EF0087}"/>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pic>
        <p:nvPicPr>
          <p:cNvPr id="4" name="Bilde 3">
            <a:hlinkClick r:id="rId4"/>
            <a:extLst>
              <a:ext uri="{FF2B5EF4-FFF2-40B4-BE49-F238E27FC236}">
                <a16:creationId xmlns:a16="http://schemas.microsoft.com/office/drawing/2014/main" id="{6CFBD1EE-83F6-4719-80A8-892014019714}"/>
              </a:ext>
            </a:extLst>
          </p:cNvPr>
          <p:cNvPicPr>
            <a:picLocks noChangeAspect="1"/>
          </p:cNvPicPr>
          <p:nvPr/>
        </p:nvPicPr>
        <p:blipFill>
          <a:blip r:embed="rId5"/>
          <a:stretch>
            <a:fillRect/>
          </a:stretch>
        </p:blipFill>
        <p:spPr>
          <a:xfrm>
            <a:off x="3413391" y="1690688"/>
            <a:ext cx="4532400" cy="4190411"/>
          </a:xfrm>
          <a:prstGeom prst="rect">
            <a:avLst/>
          </a:prstGeom>
        </p:spPr>
      </p:pic>
    </p:spTree>
    <p:extLst>
      <p:ext uri="{BB962C8B-B14F-4D97-AF65-F5344CB8AC3E}">
        <p14:creationId xmlns:p14="http://schemas.microsoft.com/office/powerpoint/2010/main" val="1161230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3D58EBCB-FA48-4A86-8608-AAC3912C9E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58139" y="5587535"/>
            <a:ext cx="1580935" cy="1185282"/>
          </a:xfrm>
          <a:prstGeom prst="rect">
            <a:avLst/>
          </a:prstGeom>
        </p:spPr>
      </p:pic>
      <p:sp>
        <p:nvSpPr>
          <p:cNvPr id="7" name="Tittel 6">
            <a:extLst>
              <a:ext uri="{FF2B5EF4-FFF2-40B4-BE49-F238E27FC236}">
                <a16:creationId xmlns:a16="http://schemas.microsoft.com/office/drawing/2014/main" id="{A253D556-915A-41AF-8EA4-07001F9CD4AD}"/>
              </a:ext>
            </a:extLst>
          </p:cNvPr>
          <p:cNvSpPr>
            <a:spLocks noGrp="1"/>
          </p:cNvSpPr>
          <p:nvPr>
            <p:ph type="title"/>
          </p:nvPr>
        </p:nvSpPr>
        <p:spPr/>
        <p:txBody>
          <a:bodyPr/>
          <a:lstStyle/>
          <a:p>
            <a:r>
              <a:rPr lang="nb-NO" dirty="0">
                <a:latin typeface="Cavolini" panose="03000502040302020204" pitchFamily="66" charset="0"/>
                <a:cs typeface="Cavolini" panose="03000502040302020204" pitchFamily="66" charset="0"/>
              </a:rPr>
              <a:t>Oppgaver til neste gang</a:t>
            </a:r>
          </a:p>
        </p:txBody>
      </p:sp>
      <p:sp>
        <p:nvSpPr>
          <p:cNvPr id="8" name="Plassholder for innhold 7">
            <a:extLst>
              <a:ext uri="{FF2B5EF4-FFF2-40B4-BE49-F238E27FC236}">
                <a16:creationId xmlns:a16="http://schemas.microsoft.com/office/drawing/2014/main" id="{2B9CF6DE-26A1-4569-B6DE-ED3005C296B0}"/>
              </a:ext>
            </a:extLst>
          </p:cNvPr>
          <p:cNvSpPr>
            <a:spLocks noGrp="1"/>
          </p:cNvSpPr>
          <p:nvPr>
            <p:ph idx="1"/>
          </p:nvPr>
        </p:nvSpPr>
        <p:spPr/>
        <p:txBody>
          <a:bodyPr>
            <a:normAutofit fontScale="85000" lnSpcReduction="10000"/>
          </a:bodyPr>
          <a:lstStyle/>
          <a:p>
            <a:r>
              <a:rPr lang="nb-NO" dirty="0">
                <a:latin typeface="Cavolini" panose="03000502040302020204" pitchFamily="66" charset="0"/>
                <a:cs typeface="Cavolini" panose="03000502040302020204" pitchFamily="66" charset="0"/>
              </a:rPr>
              <a:t>Tenk gjennom:</a:t>
            </a:r>
          </a:p>
          <a:p>
            <a:pPr lvl="1"/>
            <a:endParaRPr lang="nb-NO" dirty="0">
              <a:latin typeface="Cavolini" panose="03000502040302020204" pitchFamily="66" charset="0"/>
              <a:cs typeface="Cavolini" panose="03000502040302020204" pitchFamily="66" charset="0"/>
            </a:endParaRPr>
          </a:p>
          <a:p>
            <a:pPr lvl="1"/>
            <a:r>
              <a:rPr lang="nb-NO" dirty="0">
                <a:latin typeface="Cavolini" panose="03000502040302020204" pitchFamily="66" charset="0"/>
                <a:cs typeface="Cavolini" panose="03000502040302020204" pitchFamily="66" charset="0"/>
              </a:rPr>
              <a:t>Hva stresser deg?</a:t>
            </a:r>
          </a:p>
          <a:p>
            <a:pPr lvl="1"/>
            <a:endParaRPr lang="nb-NO" dirty="0">
              <a:latin typeface="Cavolini" panose="03000502040302020204" pitchFamily="66" charset="0"/>
              <a:cs typeface="Cavolini" panose="03000502040302020204" pitchFamily="66" charset="0"/>
            </a:endParaRPr>
          </a:p>
          <a:p>
            <a:pPr lvl="1"/>
            <a:r>
              <a:rPr lang="nb-NO" dirty="0">
                <a:latin typeface="Cavolini" panose="03000502040302020204" pitchFamily="66" charset="0"/>
                <a:cs typeface="Cavolini" panose="03000502040302020204" pitchFamily="66" charset="0"/>
              </a:rPr>
              <a:t>Hvem eller hva kan hjelpe deg med stresset? </a:t>
            </a:r>
          </a:p>
          <a:p>
            <a:pPr lvl="2"/>
            <a:r>
              <a:rPr lang="nb-NO" dirty="0">
                <a:latin typeface="Cavolini" panose="03000502040302020204" pitchFamily="66" charset="0"/>
                <a:cs typeface="Cavolini" panose="03000502040302020204" pitchFamily="66" charset="0"/>
              </a:rPr>
              <a:t>Snakker du med noen? Lager du planer over gjøremål? Bruker du noen virkemidler for å minske opplevelsen av stress, for eksempel musikk?</a:t>
            </a:r>
          </a:p>
          <a:p>
            <a:pPr lvl="1"/>
            <a:endParaRPr lang="nb-NO" dirty="0">
              <a:latin typeface="Cavolini" panose="03000502040302020204" pitchFamily="66" charset="0"/>
              <a:cs typeface="Cavolini" panose="03000502040302020204" pitchFamily="66" charset="0"/>
            </a:endParaRPr>
          </a:p>
          <a:p>
            <a:pPr lvl="1"/>
            <a:r>
              <a:rPr lang="nb-NO" dirty="0">
                <a:latin typeface="Cavolini" panose="03000502040302020204" pitchFamily="66" charset="0"/>
                <a:cs typeface="Cavolini" panose="03000502040302020204" pitchFamily="66" charset="0"/>
              </a:rPr>
              <a:t>Kan du komme på andre personer eller noe du kan gjøre som kan hjelpe deg, noe som du ikke har forsøkt, men som du kan tenke deg at kan være nyttig?</a:t>
            </a:r>
          </a:p>
          <a:p>
            <a:pPr lvl="1"/>
            <a:endParaRPr lang="nb-NO" dirty="0">
              <a:latin typeface="Cavolini" panose="03000502040302020204" pitchFamily="66" charset="0"/>
              <a:cs typeface="Cavolini" panose="03000502040302020204" pitchFamily="66" charset="0"/>
            </a:endParaRPr>
          </a:p>
          <a:p>
            <a:pPr lvl="1"/>
            <a:r>
              <a:rPr lang="nb-NO" dirty="0">
                <a:latin typeface="Cavolini" panose="03000502040302020204" pitchFamily="66" charset="0"/>
                <a:cs typeface="Cavolini" panose="03000502040302020204" pitchFamily="66" charset="0"/>
              </a:rPr>
              <a:t>Hvor finnes personene som kan hjelpe deg? </a:t>
            </a:r>
          </a:p>
          <a:p>
            <a:pPr lvl="2"/>
            <a:r>
              <a:rPr lang="nb-NO" dirty="0">
                <a:latin typeface="Cavolini" panose="03000502040302020204" pitchFamily="66" charset="0"/>
                <a:cs typeface="Cavolini" panose="03000502040302020204" pitchFamily="66" charset="0"/>
              </a:rPr>
              <a:t>Er de på skolen, hjemme, på fritidsklubben, nettet eller andre steder?</a:t>
            </a:r>
          </a:p>
          <a:p>
            <a:endParaRPr lang="nb-NO" dirty="0">
              <a:latin typeface="Cavolini" panose="03000502040302020204" pitchFamily="66" charset="0"/>
              <a:cs typeface="Cavolini" panose="03000502040302020204" pitchFamily="66" charset="0"/>
            </a:endParaRPr>
          </a:p>
          <a:p>
            <a:endParaRPr lang="nb-NO" dirty="0">
              <a:latin typeface="Cavolini" panose="03000502040302020204" pitchFamily="66" charset="0"/>
              <a:cs typeface="Cavolini" panose="03000502040302020204" pitchFamily="66" charset="0"/>
            </a:endParaRPr>
          </a:p>
          <a:p>
            <a:endParaRPr lang="nb-NO" dirty="0">
              <a:latin typeface="Cavolini" panose="03000502040302020204" pitchFamily="66" charset="0"/>
              <a:cs typeface="Cavolini" panose="03000502040302020204" pitchFamily="66" charset="0"/>
            </a:endParaRPr>
          </a:p>
          <a:p>
            <a:endParaRPr lang="nb-NO" dirty="0">
              <a:latin typeface="Cavolini" panose="03000502040302020204" pitchFamily="66" charset="0"/>
              <a:cs typeface="Cavolini" panose="03000502040302020204" pitchFamily="66" charset="0"/>
            </a:endParaRPr>
          </a:p>
          <a:p>
            <a:pPr marL="0" indent="0">
              <a:buNone/>
            </a:pPr>
            <a:endParaRPr lang="nb-NO" dirty="0">
              <a:latin typeface="Cavolini" panose="03000502040302020204" pitchFamily="66" charset="0"/>
              <a:cs typeface="Cavolini" panose="03000502040302020204" pitchFamily="66" charset="0"/>
            </a:endParaRPr>
          </a:p>
          <a:p>
            <a:pPr marL="0" indent="0">
              <a:buNone/>
            </a:pPr>
            <a:endParaRPr lang="nb-NO" dirty="0">
              <a:latin typeface="Cavolini" panose="03000502040302020204" pitchFamily="66" charset="0"/>
              <a:cs typeface="Cavolini" panose="03000502040302020204" pitchFamily="66" charset="0"/>
            </a:endParaRPr>
          </a:p>
        </p:txBody>
      </p:sp>
      <p:sp>
        <p:nvSpPr>
          <p:cNvPr id="10" name="TekstSylinder 9">
            <a:extLst>
              <a:ext uri="{FF2B5EF4-FFF2-40B4-BE49-F238E27FC236}">
                <a16:creationId xmlns:a16="http://schemas.microsoft.com/office/drawing/2014/main" id="{C0B2C520-71B2-4521-8128-6F0EA2D9DF53}"/>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pic>
        <p:nvPicPr>
          <p:cNvPr id="11" name="Bilde 10">
            <a:extLst>
              <a:ext uri="{FF2B5EF4-FFF2-40B4-BE49-F238E27FC236}">
                <a16:creationId xmlns:a16="http://schemas.microsoft.com/office/drawing/2014/main" id="{6EF52B67-6E0D-44E5-86F1-353252182652}"/>
              </a:ext>
            </a:extLst>
          </p:cNvPr>
          <p:cNvPicPr>
            <a:picLocks noChangeAspect="1"/>
          </p:cNvPicPr>
          <p:nvPr/>
        </p:nvPicPr>
        <p:blipFill>
          <a:blip r:embed="rId4">
            <a:extLst>
              <a:ext uri="{28A0092B-C50C-407E-A947-70E740481C1C}">
                <a14:useLocalDpi xmlns:a14="http://schemas.microsoft.com/office/drawing/2010/main" val="0"/>
              </a:ext>
            </a:extLst>
          </a:blip>
          <a:srcRect l="1942" r="1942"/>
          <a:stretch/>
        </p:blipFill>
        <p:spPr>
          <a:xfrm>
            <a:off x="9557378" y="365125"/>
            <a:ext cx="1691822" cy="2484000"/>
          </a:xfrm>
          <a:prstGeom prst="rect">
            <a:avLst/>
          </a:prstGeom>
        </p:spPr>
      </p:pic>
    </p:spTree>
    <p:extLst>
      <p:ext uri="{BB962C8B-B14F-4D97-AF65-F5344CB8AC3E}">
        <p14:creationId xmlns:p14="http://schemas.microsoft.com/office/powerpoint/2010/main" val="2993403376"/>
      </p:ext>
    </p:extLst>
  </p:cSld>
  <p:clrMapOvr>
    <a:masterClrMapping/>
  </p:clrMapOvr>
</p:sld>
</file>

<file path=ppt/theme/theme1.xml><?xml version="1.0" encoding="utf-8"?>
<a:theme xmlns:a="http://schemas.openxmlformats.org/drawingml/2006/main" name="Office-tema">
  <a:themeElements>
    <a:clrScheme name="Blå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b7fce66-bf2d-46b5-b59a-9f0018501bcd}" enabled="1" method="Standard" siteId="{f8a213d2-8f6c-400d-9e74-4e8b475316c6}" contentBits="0" removed="0"/>
</clbl:labelList>
</file>

<file path=docProps/app.xml><?xml version="1.0" encoding="utf-8"?>
<Properties xmlns="http://schemas.openxmlformats.org/officeDocument/2006/extended-properties" xmlns:vt="http://schemas.openxmlformats.org/officeDocument/2006/docPropsVTypes">
  <TotalTime>1612</TotalTime>
  <Words>417</Words>
  <Application>Microsoft Macintosh PowerPoint</Application>
  <PresentationFormat>Widescreen</PresentationFormat>
  <Paragraphs>81</Paragraphs>
  <Slides>10</Slides>
  <Notes>10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10</vt:i4>
      </vt:variant>
    </vt:vector>
  </HeadingPairs>
  <TitlesOfParts>
    <vt:vector size="15" baseType="lpstr">
      <vt:lpstr>Arial</vt:lpstr>
      <vt:lpstr>Calibri</vt:lpstr>
      <vt:lpstr>Calibri Light</vt:lpstr>
      <vt:lpstr>Cavolini</vt:lpstr>
      <vt:lpstr>Office-tema</vt:lpstr>
      <vt:lpstr>PowerPoint-presentasjon</vt:lpstr>
      <vt:lpstr>Timens tema</vt:lpstr>
      <vt:lpstr>Oppmerksomhetstrening og stress</vt:lpstr>
      <vt:lpstr>Hva er stress?</vt:lpstr>
      <vt:lpstr>Jon fra Sola</vt:lpstr>
      <vt:lpstr>Hva er oppmerksomhetstrening?</vt:lpstr>
      <vt:lpstr>Hvorfor drive mental trening?</vt:lpstr>
      <vt:lpstr>Pusteanker ved nesen</vt:lpstr>
      <vt:lpstr>Oppgaver til neste gang</vt:lpstr>
      <vt:lpstr>Oppgaver til neste gang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Kjersti Balle Tharaldsen</dc:creator>
  <cp:lastModifiedBy>Torunn Helene Lindstad Fredriksen</cp:lastModifiedBy>
  <cp:revision>59</cp:revision>
  <cp:lastPrinted>2021-05-11T11:27:18Z</cp:lastPrinted>
  <dcterms:created xsi:type="dcterms:W3CDTF">2021-03-01T08:09:19Z</dcterms:created>
  <dcterms:modified xsi:type="dcterms:W3CDTF">2025-01-07T12:24:49Z</dcterms:modified>
</cp:coreProperties>
</file>