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3" r:id="rId2"/>
    <p:sldId id="257" r:id="rId3"/>
    <p:sldId id="275" r:id="rId4"/>
    <p:sldId id="276" r:id="rId5"/>
    <p:sldId id="277" r:id="rId6"/>
    <p:sldId id="278" r:id="rId7"/>
    <p:sldId id="279" r:id="rId8"/>
    <p:sldId id="280" r:id="rId9"/>
    <p:sldId id="269" r:id="rId10"/>
    <p:sldId id="274" r:id="rId11"/>
  </p:sldIdLst>
  <p:sldSz cx="12192000" cy="6858000"/>
  <p:notesSz cx="6735763" cy="98663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48288" autoAdjust="0"/>
  </p:normalViewPr>
  <p:slideViewPr>
    <p:cSldViewPr snapToGrid="0">
      <p:cViewPr varScale="1">
        <p:scale>
          <a:sx n="57" d="100"/>
          <a:sy n="57" d="100"/>
        </p:scale>
        <p:origin x="2936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17100-7733-470E-AD2D-4769B3C5E7D9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C3150-D0FA-4A33-9800-F89A752A93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326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C3150-D0FA-4A33-9800-F89A752A931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635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8849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3215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1330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442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3264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8726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4038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9470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310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7B4B29-9C08-45C2-9CD4-57C2CCCAD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E41EB4D-C76E-49D0-881C-48C3AD02B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386F279-5B66-49B4-B532-1EABEC1CC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A378-44B7-46AD-94E2-137C7A924BB8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E087ED3-2D4B-49E9-973A-5455517D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2E31BCD-FED9-4362-92D0-38126A61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205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584862-796F-472B-B53F-7CC8CDBAD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2376B02-4E30-476E-B01B-6B6803D6D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8C4F5D8-0D83-49FE-8612-FE951F203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B1EF-16C4-416E-AF40-1997B0610CEA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80CC8EB-CEDC-4BF5-8E4A-7ED422FD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10A76C5-0674-4F3C-B55C-D1199DA7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535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DB62236-15AB-4FA7-9029-DFA4AB1852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CD975BD-6271-4C48-8E35-D5106F076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07EA945-9A0A-48DE-B2B6-BC23971C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2157-4382-4ACE-BE64-36B684D37F66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3047CBC-AA47-4BDB-9CD7-BA15CC182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02881F0-26F9-4E42-BD97-B3C4A00E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2706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06A741-92A3-4771-9359-C21519CE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9605D4-F239-4473-A7D5-30817F501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1D58F39-DFB9-4E62-A7B9-3ED973EE5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7E5B-CF0D-4AA5-BB56-0121AFAC95C5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5E8E967-D31D-40DB-8E41-9F3805C27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CA312AD-E6AC-4ED3-9555-B8149866E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805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C660DA-572B-4027-AFAC-28F23187D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2908B4-670B-4EAC-ABFA-22B3C5239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CEFEB5-C300-4688-B8E1-08F219A65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5F87-83AB-4565-B744-714B1C0B9C7D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26C4DFE-9253-43C7-BE7E-1E50CB820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8F3E0E6-DC82-49EF-B52C-38C34A9D0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034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3A8E9C-CB8B-4D8E-91EA-1A8E93672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8855FF-FED9-4F19-8E55-27867EB56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F578DA4-8D30-4774-9C7B-03B79632C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95A4549-E435-4767-AC56-68A0B117F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11A5-0375-4E24-B90B-5EF8F843A62E}" type="datetime1">
              <a:rPr lang="nb-NO" smtClean="0"/>
              <a:t>07.01.2025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BA6921-B8D9-4947-9593-C68EF41CA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E631B3F-A543-4452-A106-8F48F858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0436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5261BD-F76C-4B20-8053-8FD33C12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3EE82DC-3811-44C8-A1B5-8BF3BBCEB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3604CF0-0BA4-4293-BE4B-1F35F102A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E34E111-CEF6-4E44-8D8B-5BD719B4D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3750F5A-EFF9-4968-92A9-6BC820F9B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52C78B8-BBBD-46B3-ADAA-8A96640EA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EC59-E2CD-4D13-B52B-BD9D25F8EDEB}" type="datetime1">
              <a:rPr lang="nb-NO" smtClean="0"/>
              <a:t>07.01.2025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795FAD1-7BD7-481D-807A-899C497E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9BB460C-6CCC-4C2D-BFDE-EC7F223D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911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DE513D-13BC-488D-B291-5E09587A9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FEE2F18-1DF4-4075-A36D-9F847D2F0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37E5-4845-4DE6-AF9C-7C9E9E825B52}" type="datetime1">
              <a:rPr lang="nb-NO" smtClean="0"/>
              <a:t>07.01.2025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886F3F6-CEA2-48FD-8B6D-5F883D18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18C96DD-36C5-44EC-859F-33B616D6B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198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7BD8E26-7A0F-4D42-B0E0-0F997F623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D8CD-65A6-488B-AF65-DE59F23B9FDE}" type="datetime1">
              <a:rPr lang="nb-NO" smtClean="0"/>
              <a:t>07.01.2025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5A33693-9D83-40F5-8281-98AE303F7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ACB8B2F-1727-488C-BF55-F30BAAB7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809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EAEB7E-EB08-4F07-8208-79E748FEF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72F080-8068-4C13-A20E-90B775DDF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F22F9A0-EF84-41C5-B182-BBA576ACE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63442A0-7784-41C5-A24B-69631F21D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3D1C-00CB-49FD-AB7D-7A25414B2DEC}" type="datetime1">
              <a:rPr lang="nb-NO" smtClean="0"/>
              <a:t>07.01.2025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B28BCED-54E0-4FE2-9283-86EBFD96B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367063A-7188-4AEE-9C79-2FA05B3D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141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D31D28-A7AC-481B-A3FC-8E03CA6E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0AD464C-6AA2-4A54-932D-B3FEDECA7A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3BF0800-EF11-4EC2-A6F4-EE1767C1E8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87C45A3-41E8-416F-9915-CBC00C886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EA90-EE6F-4EDD-9C9B-909B56944FCC}" type="datetime1">
              <a:rPr lang="nb-NO" smtClean="0"/>
              <a:t>07.01.2025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F48FE65-51A0-4DB8-A11C-B0EF771BB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7A55BBE-7A17-42A1-8F68-DB8B34170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161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4C6AE07-AE0A-4D92-B1FB-86E37D8CF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69D0BC8-AB99-4C4C-AAD2-6E31EEEA2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79C8503-DD0E-4C63-B796-9766DE14F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1BF71-B0D3-4889-9A28-2D4CFAB0AC8F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7AF048B-542A-4B11-A6B4-376774E8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D2D86AB-76E0-4B38-888E-B90E9A9D5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846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8.uis.no/fag/ROBUST/lyd/Pustepause.m4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8.uis.no/fag/ROBUST/Lyd/Atlars_Ting_Tar_Tid_FINALMASTER2_CLEAN.mp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www8.uis.no/fag/ROBUST/lyd/SOAL.m4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AE99030-F78C-4D21-A5E7-535961264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309" y="2080771"/>
            <a:ext cx="2783180" cy="1787884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E1B26EBD-4417-44FC-9A1C-CC2ED625C6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639967"/>
            <a:ext cx="5292343" cy="3578065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5B2A54B9-B152-4FE2-8C30-09D7E3866E6F}"/>
              </a:ext>
            </a:extLst>
          </p:cNvPr>
          <p:cNvSpPr txBox="1"/>
          <p:nvPr/>
        </p:nvSpPr>
        <p:spPr>
          <a:xfrm>
            <a:off x="6222426" y="5417104"/>
            <a:ext cx="4872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20B0502040204020203" pitchFamily="66" charset="0"/>
                <a:ea typeface="+mn-ea"/>
                <a:cs typeface="Cavolini" panose="020B0502040204020203" pitchFamily="66" charset="0"/>
              </a:rPr>
              <a:t>Oppmerksomhetstrening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>
                <a:solidFill>
                  <a:prstClr val="white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Time 4: Aksept eller unngåelse?</a:t>
            </a:r>
            <a:endParaRPr kumimoji="0" lang="nb-NO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volini" panose="020B0502040204020203" pitchFamily="66" charset="0"/>
              <a:ea typeface="+mn-ea"/>
              <a:cs typeface="Cavolini" panose="020B0502040204020203" pitchFamily="66" charset="0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5FA24A2B-2AC6-4C3D-B194-B3533A094B9C}"/>
              </a:ext>
            </a:extLst>
          </p:cNvPr>
          <p:cNvSpPr txBox="1"/>
          <p:nvPr/>
        </p:nvSpPr>
        <p:spPr>
          <a:xfrm>
            <a:off x="152400" y="65087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1CADE4">
                    <a:lumMod val="75000"/>
                  </a:srgbClr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</p:spTree>
    <p:extLst>
      <p:ext uri="{BB962C8B-B14F-4D97-AF65-F5344CB8AC3E}">
        <p14:creationId xmlns:p14="http://schemas.microsoft.com/office/powerpoint/2010/main" val="3475646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Oppgaver til neste gang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Prøv ut: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Prøv SOAL-øvelsen i en situasjon på skolen eller i forbindelse med lekser når du merker at oppmerksomheten dras mot andre ting enn skolearbeidet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Prøv SOAL-øvelsen i ROBUST-appen minst én gang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Gjør følgende: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Velg ut to–tre timer i løpet av neste uke hvor du forsøker SOAL-øvelsen for å samle        oppmerksomheten om det du arbeider med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0B2C520-71B2-4521-8128-6F0EA2D9DF53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F28C812-A861-454D-A9F2-4FF0CD0A4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" b="767"/>
          <a:stretch/>
        </p:blipFill>
        <p:spPr>
          <a:xfrm>
            <a:off x="10147074" y="454960"/>
            <a:ext cx="1692000" cy="2107399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3D58EBCB-FA48-4A86-8608-AAC3912C9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8139" y="5587535"/>
            <a:ext cx="1580935" cy="118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38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5609AC83-4A33-4BF8-A9EE-0C4C08238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8139" y="5587535"/>
            <a:ext cx="1580935" cy="1185282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Timens tema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Til denne timen: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setter du pris på ved din nærmeste venn? </a:t>
            </a:r>
          </a:p>
          <a:p>
            <a:pPr lvl="2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Hvilke fine ting kan du si til vennene dine for å vise at du setter pris på dem?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Hvem har du søkt støtte hos?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Gi et eksempel på når du har tatt sosialt ansvar og spurt noen om å være med deg/dere, og når du selv har spurt om å få være med noen?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er oppmerksomhetstrening, og hvordan kan det redusere stress?</a:t>
            </a: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Nevn noen metoder for å dempe stress som dere har lært i oppmerksomhetstrening</a:t>
            </a:r>
          </a:p>
          <a:p>
            <a:pPr marL="457200" lvl="1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Tema for timen: Aksept som viktig holdning i møte med problem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ED386C5-9F1F-4771-AE39-654168EF008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</p:spTree>
    <p:extLst>
      <p:ext uri="{BB962C8B-B14F-4D97-AF65-F5344CB8AC3E}">
        <p14:creationId xmlns:p14="http://schemas.microsoft.com/office/powerpoint/2010/main" val="1140805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5609AC83-4A33-4BF8-A9EE-0C4C08238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8139" y="5587535"/>
            <a:ext cx="1580935" cy="1185282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Pustepause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ED386C5-9F1F-4771-AE39-654168EF008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10" name="Bilde 9">
            <a:hlinkClick r:id="rId4"/>
            <a:extLst>
              <a:ext uri="{FF2B5EF4-FFF2-40B4-BE49-F238E27FC236}">
                <a16:creationId xmlns:a16="http://schemas.microsoft.com/office/drawing/2014/main" id="{C3FE5732-9B30-44A4-9001-38F60501FC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3066" y="1447669"/>
            <a:ext cx="3245867" cy="51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81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5609AC83-4A33-4BF8-A9EE-0C4C08238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8139" y="5587535"/>
            <a:ext cx="1580935" cy="1185282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stresser deg?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Skriv ned minimum 3 ting og maksimum 10 ting som stresser deg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Ikke skriv navn på arket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Reflekter kort individuelt over det du har skrevet ned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ED386C5-9F1F-4771-AE39-654168EF008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</p:spTree>
    <p:extLst>
      <p:ext uri="{BB962C8B-B14F-4D97-AF65-F5344CB8AC3E}">
        <p14:creationId xmlns:p14="http://schemas.microsoft.com/office/powerpoint/2010/main" val="2383271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5609AC83-4A33-4BF8-A9EE-0C4C08238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8139" y="5587535"/>
            <a:ext cx="1580935" cy="1185282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Løvetannhistorien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mener dere om hvordan 				        mannen forholdt seg til løvetann?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Mannen med løvetannproblemet kunne </a:t>
            </a:r>
          </a:p>
          <a:p>
            <a:pPr marL="0" indent="0">
              <a:buNone/>
            </a:pPr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  forholdt seg til løvetann på to måter. </a:t>
            </a:r>
          </a:p>
          <a:p>
            <a:pPr marL="0" indent="0">
              <a:buNone/>
            </a:pPr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  Han kunne enten jobbet med å akseptere løvetann</a:t>
            </a:r>
          </a:p>
          <a:p>
            <a:pPr marL="0" indent="0">
              <a:buNone/>
            </a:pPr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  eller forsøkt å unngå å forholde seg til løvetann.</a:t>
            </a:r>
          </a:p>
          <a:p>
            <a:pPr marL="0" indent="0">
              <a:buNone/>
            </a:pPr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  Hva gjorde mannen?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Er det noe dere synes ungdom generelt opplever som vanskelig å akseptere?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ED386C5-9F1F-4771-AE39-654168EF008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2D11684F-75AD-4588-9C63-F30FE43A29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6764"/>
          <a:stretch/>
        </p:blipFill>
        <p:spPr>
          <a:xfrm>
            <a:off x="7506981" y="758981"/>
            <a:ext cx="2612379" cy="2133288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E8E3E65A-4382-4424-8857-4F37A8B48B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572" r="32893"/>
          <a:stretch/>
        </p:blipFill>
        <p:spPr>
          <a:xfrm>
            <a:off x="10258139" y="1872767"/>
            <a:ext cx="1707130" cy="188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25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5609AC83-4A33-4BF8-A9EE-0C4C08238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8139" y="5587535"/>
            <a:ext cx="1580935" cy="1185282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Aksept eller unngåelse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Aksept betyr å forholde seg til virkeligheten slik den er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Aksept er å godta noe uten å måtte like det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Unngåelse er det motsatte av aksept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ED386C5-9F1F-4771-AE39-654168EF008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</p:spTree>
    <p:extLst>
      <p:ext uri="{BB962C8B-B14F-4D97-AF65-F5344CB8AC3E}">
        <p14:creationId xmlns:p14="http://schemas.microsoft.com/office/powerpoint/2010/main" val="3688765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5609AC83-4A33-4BF8-A9EE-0C4C08238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8139" y="5587535"/>
            <a:ext cx="1580935" cy="1185282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latin typeface="Cavolini" panose="03000502040302020204" pitchFamily="66" charset="0"/>
                <a:cs typeface="Cavolini" panose="03000502040302020204" pitchFamily="66" charset="0"/>
              </a:rPr>
              <a:t>Atlars</a:t>
            </a:r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 om aksept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fokuserer du mest på? 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De positive eller negative tingene som skjer i </a:t>
            </a:r>
          </a:p>
          <a:p>
            <a:pPr marL="457200" lvl="1" indent="0">
              <a:buNone/>
            </a:pPr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  løpet av en dag?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Tenker du noen ganger over hvorfor du er stresset?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Går ditt stress ut over andre? Går andres stress ut over deg?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Hvorfor kan det være viktig å godta noe som er vanskelig å godta? 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Hvilke konsekvenser kan det ha for deg å prøve å skyve ting vekk? Er det lurt på lang sikt?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Skriv ned fem ting som fikk deg til å smile den siste            uken.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ED386C5-9F1F-4771-AE39-654168EF008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3" name="Bilde 2">
            <a:hlinkClick r:id="rId4"/>
            <a:extLst>
              <a:ext uri="{FF2B5EF4-FFF2-40B4-BE49-F238E27FC236}">
                <a16:creationId xmlns:a16="http://schemas.microsoft.com/office/drawing/2014/main" id="{EE8CEEF6-D3F7-45BA-AC7A-24C39AF46F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2152" y="142717"/>
            <a:ext cx="1861648" cy="32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94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5609AC83-4A33-4BF8-A9EE-0C4C08238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8139" y="5587535"/>
            <a:ext cx="1580935" cy="1185282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Oppmerksomhetsøvelse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ED386C5-9F1F-4771-AE39-654168EF008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4" name="Bilde 3">
            <a:hlinkClick r:id="rId4"/>
            <a:extLst>
              <a:ext uri="{FF2B5EF4-FFF2-40B4-BE49-F238E27FC236}">
                <a16:creationId xmlns:a16="http://schemas.microsoft.com/office/drawing/2014/main" id="{FE5B38ED-EAAB-4C06-ABC4-145C52BDE8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9800" y="2126434"/>
            <a:ext cx="4532400" cy="379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17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Oppgaver til neste gang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Tenk gjennom:</a:t>
            </a:r>
          </a:p>
          <a:p>
            <a:pPr lvl="1"/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er fordelene og ulempene ved å godta noe du egentlig ikke synes er ok?</a:t>
            </a:r>
          </a:p>
          <a:p>
            <a:pPr lvl="1"/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er konsekvensene av å unngå?</a:t>
            </a:r>
          </a:p>
          <a:p>
            <a:pPr lvl="1"/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er konsekvensene av å godta noe?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0B2C520-71B2-4521-8128-6F0EA2D9DF53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EF52B67-6E0D-44E5-86F1-353252182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r="1942"/>
          <a:stretch/>
        </p:blipFill>
        <p:spPr>
          <a:xfrm>
            <a:off x="10009061" y="365125"/>
            <a:ext cx="1691822" cy="2484000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3D58EBCB-FA48-4A86-8608-AAC3912C9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8139" y="5587535"/>
            <a:ext cx="1580935" cy="118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03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lå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b7fce66-bf2d-46b5-b59a-9f0018501bcd}" enabled="1" method="Standard" siteId="{f8a213d2-8f6c-400d-9e74-4e8b475316c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1829</TotalTime>
  <Words>477</Words>
  <Application>Microsoft Macintosh PowerPoint</Application>
  <PresentationFormat>Widescreen</PresentationFormat>
  <Paragraphs>90</Paragraphs>
  <Slides>10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Cavolini</vt:lpstr>
      <vt:lpstr>Office-tema</vt:lpstr>
      <vt:lpstr>PowerPoint-presentasjon</vt:lpstr>
      <vt:lpstr>Timens tema</vt:lpstr>
      <vt:lpstr>Pustepause</vt:lpstr>
      <vt:lpstr>Hva stresser deg?</vt:lpstr>
      <vt:lpstr>Løvetannhistorien</vt:lpstr>
      <vt:lpstr>Aksept eller unngåelse</vt:lpstr>
      <vt:lpstr>Atlars om aksept</vt:lpstr>
      <vt:lpstr>Oppmerksomhetsøvelse</vt:lpstr>
      <vt:lpstr>Oppgaver til neste gang</vt:lpstr>
      <vt:lpstr>Oppgaver til neste gang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Kjersti Balle Tharaldsen</dc:creator>
  <cp:lastModifiedBy>Torunn Helene Lindstad Fredriksen</cp:lastModifiedBy>
  <cp:revision>55</cp:revision>
  <cp:lastPrinted>2021-05-11T11:28:58Z</cp:lastPrinted>
  <dcterms:created xsi:type="dcterms:W3CDTF">2021-03-01T08:09:19Z</dcterms:created>
  <dcterms:modified xsi:type="dcterms:W3CDTF">2025-01-07T12:37:57Z</dcterms:modified>
</cp:coreProperties>
</file>